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5"/>
  </p:sldMasterIdLst>
  <p:notesMasterIdLst>
    <p:notesMasterId r:id="rId55"/>
  </p:notesMasterIdLst>
  <p:handoutMasterIdLst>
    <p:handoutMasterId r:id="rId56"/>
  </p:handoutMasterIdLst>
  <p:sldIdLst>
    <p:sldId id="256" r:id="rId6"/>
    <p:sldId id="257" r:id="rId7"/>
    <p:sldId id="341" r:id="rId8"/>
    <p:sldId id="342" r:id="rId9"/>
    <p:sldId id="333" r:id="rId10"/>
    <p:sldId id="328" r:id="rId11"/>
    <p:sldId id="343" r:id="rId12"/>
    <p:sldId id="353" r:id="rId13"/>
    <p:sldId id="349" r:id="rId14"/>
    <p:sldId id="350" r:id="rId15"/>
    <p:sldId id="351" r:id="rId16"/>
    <p:sldId id="352" r:id="rId17"/>
    <p:sldId id="327" r:id="rId18"/>
    <p:sldId id="310" r:id="rId19"/>
    <p:sldId id="331" r:id="rId20"/>
    <p:sldId id="330" r:id="rId21"/>
    <p:sldId id="275" r:id="rId22"/>
    <p:sldId id="274" r:id="rId23"/>
    <p:sldId id="334" r:id="rId24"/>
    <p:sldId id="313" r:id="rId25"/>
    <p:sldId id="354" r:id="rId26"/>
    <p:sldId id="355" r:id="rId27"/>
    <p:sldId id="356" r:id="rId28"/>
    <p:sldId id="357" r:id="rId29"/>
    <p:sldId id="335" r:id="rId30"/>
    <p:sldId id="332" r:id="rId31"/>
    <p:sldId id="278" r:id="rId32"/>
    <p:sldId id="336" r:id="rId33"/>
    <p:sldId id="337" r:id="rId34"/>
    <p:sldId id="338" r:id="rId35"/>
    <p:sldId id="280" r:id="rId36"/>
    <p:sldId id="286" r:id="rId37"/>
    <p:sldId id="287" r:id="rId38"/>
    <p:sldId id="288" r:id="rId39"/>
    <p:sldId id="321" r:id="rId40"/>
    <p:sldId id="322" r:id="rId41"/>
    <p:sldId id="323" r:id="rId42"/>
    <p:sldId id="324" r:id="rId43"/>
    <p:sldId id="325" r:id="rId44"/>
    <p:sldId id="326" r:id="rId45"/>
    <p:sldId id="339" r:id="rId46"/>
    <p:sldId id="303" r:id="rId47"/>
    <p:sldId id="301" r:id="rId48"/>
    <p:sldId id="358" r:id="rId49"/>
    <p:sldId id="319" r:id="rId50"/>
    <p:sldId id="308" r:id="rId51"/>
    <p:sldId id="309" r:id="rId52"/>
    <p:sldId id="340" r:id="rId53"/>
    <p:sldId id="264" r:id="rId54"/>
  </p:sldIdLst>
  <p:sldSz cx="9144000" cy="5143500" type="screen16x9"/>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F3"/>
    <a:srgbClr val="CBD1E6"/>
    <a:srgbClr val="0000CC"/>
    <a:srgbClr val="FFFFCC"/>
    <a:srgbClr val="00FF00"/>
    <a:srgbClr val="009900"/>
    <a:srgbClr val="E7EAEE"/>
    <a:srgbClr val="5583BE"/>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39" autoAdjust="0"/>
    <p:restoredTop sz="83970" autoAdjust="0"/>
  </p:normalViewPr>
  <p:slideViewPr>
    <p:cSldViewPr>
      <p:cViewPr varScale="1">
        <p:scale>
          <a:sx n="152" d="100"/>
          <a:sy n="152" d="100"/>
        </p:scale>
        <p:origin x="1688" y="176"/>
      </p:cViewPr>
      <p:guideLst>
        <p:guide orient="horz" pos="1620"/>
        <p:guide pos="2880"/>
      </p:guideLst>
    </p:cSldViewPr>
  </p:slideViewPr>
  <p:outlineViewPr>
    <p:cViewPr>
      <p:scale>
        <a:sx n="33" d="100"/>
        <a:sy n="33" d="100"/>
      </p:scale>
      <p:origin x="0" y="-640"/>
    </p:cViewPr>
  </p:outlineViewPr>
  <p:notesTextViewPr>
    <p:cViewPr>
      <p:scale>
        <a:sx n="66" d="100"/>
        <a:sy n="66" d="100"/>
      </p:scale>
      <p:origin x="0" y="0"/>
    </p:cViewPr>
  </p:notesTextViewPr>
  <p:sorterViewPr>
    <p:cViewPr>
      <p:scale>
        <a:sx n="90" d="100"/>
        <a:sy n="90" d="100"/>
      </p:scale>
      <p:origin x="0" y="0"/>
    </p:cViewPr>
  </p:sorterViewPr>
  <p:notesViewPr>
    <p:cSldViewPr>
      <p:cViewPr varScale="1">
        <p:scale>
          <a:sx n="49" d="100"/>
          <a:sy n="49" d="100"/>
        </p:scale>
        <p:origin x="-2688" y="-77"/>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F4C5B-EED8-4D18-9379-499D2BE58E1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CAC9237-AC48-4446-9493-9C39F8EF4881}">
      <dgm:prSet phldrT="[Text]"/>
      <dgm:spPr/>
      <dgm:t>
        <a:bodyPr/>
        <a:lstStyle/>
        <a:p>
          <a:r>
            <a:rPr lang="en-US" dirty="0"/>
            <a:t>DPAR</a:t>
          </a:r>
        </a:p>
      </dgm:t>
    </dgm:pt>
    <dgm:pt modelId="{2467BD41-0CFA-49D4-82FA-179FFC5BF13F}" type="parTrans" cxnId="{EE08A857-8EB2-4EF9-A635-833567B25B13}">
      <dgm:prSet/>
      <dgm:spPr/>
      <dgm:t>
        <a:bodyPr/>
        <a:lstStyle/>
        <a:p>
          <a:endParaRPr lang="en-US"/>
        </a:p>
      </dgm:t>
    </dgm:pt>
    <dgm:pt modelId="{F66756C9-6653-4A4C-8358-F2515DF033FD}" type="sibTrans" cxnId="{EE08A857-8EB2-4EF9-A635-833567B25B13}">
      <dgm:prSet/>
      <dgm:spPr/>
      <dgm:t>
        <a:bodyPr/>
        <a:lstStyle/>
        <a:p>
          <a:endParaRPr lang="en-US"/>
        </a:p>
      </dgm:t>
    </dgm:pt>
    <dgm:pt modelId="{87401137-C85C-4B59-AED0-270C1F05E597}">
      <dgm:prSet phldrT="[Text]" custT="1"/>
      <dgm:spPr/>
      <dgm:t>
        <a:bodyPr/>
        <a:lstStyle/>
        <a:p>
          <a:r>
            <a:rPr lang="en-US" sz="1200" dirty="0"/>
            <a:t>Measurement</a:t>
          </a:r>
          <a:r>
            <a:rPr lang="en-US" sz="800" dirty="0"/>
            <a:t> </a:t>
          </a:r>
          <a:r>
            <a:rPr lang="en-US" sz="1200" dirty="0"/>
            <a:t>Agreement</a:t>
          </a:r>
        </a:p>
      </dgm:t>
    </dgm:pt>
    <dgm:pt modelId="{56A4FCE7-E23A-438B-89D5-1E5986B14536}" type="parTrans" cxnId="{6E6A2470-CFCC-445B-83F7-7AC89F2ACBB4}">
      <dgm:prSet/>
      <dgm:spPr/>
      <dgm:t>
        <a:bodyPr/>
        <a:lstStyle/>
        <a:p>
          <a:endParaRPr lang="en-US"/>
        </a:p>
      </dgm:t>
    </dgm:pt>
    <dgm:pt modelId="{AF9D26A9-85CF-485E-808D-3256D985BBD7}" type="sibTrans" cxnId="{6E6A2470-CFCC-445B-83F7-7AC89F2ACBB4}">
      <dgm:prSet/>
      <dgm:spPr/>
      <dgm:t>
        <a:bodyPr/>
        <a:lstStyle/>
        <a:p>
          <a:endParaRPr lang="en-US"/>
        </a:p>
      </dgm:t>
    </dgm:pt>
    <dgm:pt modelId="{006B7C34-6223-44A6-95A4-858626F0CC05}">
      <dgm:prSet phldrT="[Text]" custT="1"/>
      <dgm:spPr/>
      <dgm:t>
        <a:bodyPr/>
        <a:lstStyle/>
        <a:p>
          <a:r>
            <a:rPr lang="en-US" sz="1200" dirty="0"/>
            <a:t>Welding requirement list</a:t>
          </a:r>
        </a:p>
        <a:p>
          <a:endParaRPr lang="en-US" sz="1200" dirty="0"/>
        </a:p>
      </dgm:t>
    </dgm:pt>
    <dgm:pt modelId="{470918D9-5048-4C3A-A808-B88B1B38A32C}" type="parTrans" cxnId="{969071EC-EB82-4016-A63D-49B447E7A386}">
      <dgm:prSet/>
      <dgm:spPr/>
      <dgm:t>
        <a:bodyPr/>
        <a:lstStyle/>
        <a:p>
          <a:endParaRPr lang="en-US"/>
        </a:p>
      </dgm:t>
    </dgm:pt>
    <dgm:pt modelId="{249724D8-B9A8-4BF3-B2E8-33FFE1B69206}" type="sibTrans" cxnId="{969071EC-EB82-4016-A63D-49B447E7A386}">
      <dgm:prSet/>
      <dgm:spPr/>
      <dgm:t>
        <a:bodyPr/>
        <a:lstStyle/>
        <a:p>
          <a:endParaRPr lang="en-US"/>
        </a:p>
      </dgm:t>
    </dgm:pt>
    <dgm:pt modelId="{3F63FFF5-84E4-40BD-9758-03A32DC82D19}">
      <dgm:prSet phldrT="[Text]"/>
      <dgm:spPr/>
      <dgm:t>
        <a:bodyPr/>
        <a:lstStyle/>
        <a:p>
          <a:r>
            <a:rPr lang="en-US" dirty="0"/>
            <a:t>P3</a:t>
          </a:r>
        </a:p>
      </dgm:t>
    </dgm:pt>
    <dgm:pt modelId="{FEF54302-BB1C-4A4E-B86B-247A73A15A66}" type="parTrans" cxnId="{7E810CBB-F68C-480C-BBE9-73F44D49A82D}">
      <dgm:prSet/>
      <dgm:spPr/>
      <dgm:t>
        <a:bodyPr/>
        <a:lstStyle/>
        <a:p>
          <a:endParaRPr lang="en-US"/>
        </a:p>
      </dgm:t>
    </dgm:pt>
    <dgm:pt modelId="{F49D4281-4D74-4B98-8BE3-A1EC8EB779BF}" type="sibTrans" cxnId="{7E810CBB-F68C-480C-BBE9-73F44D49A82D}">
      <dgm:prSet/>
      <dgm:spPr/>
      <dgm:t>
        <a:bodyPr/>
        <a:lstStyle/>
        <a:p>
          <a:endParaRPr lang="en-US"/>
        </a:p>
      </dgm:t>
    </dgm:pt>
    <dgm:pt modelId="{58C1EC5C-68AB-414C-A368-A70416E9F0CD}">
      <dgm:prSet phldrT="[Text]" custT="1"/>
      <dgm:spPr/>
      <dgm:t>
        <a:bodyPr/>
        <a:lstStyle/>
        <a:p>
          <a:r>
            <a:rPr lang="en-US" sz="1200" dirty="0"/>
            <a:t>WPS</a:t>
          </a:r>
        </a:p>
      </dgm:t>
    </dgm:pt>
    <dgm:pt modelId="{E0B28632-042B-461D-BFDA-CF34E3E570E3}" type="parTrans" cxnId="{CA4B1129-7908-48A9-A8C5-E7FEDBBFC36E}">
      <dgm:prSet/>
      <dgm:spPr/>
      <dgm:t>
        <a:bodyPr/>
        <a:lstStyle/>
        <a:p>
          <a:endParaRPr lang="en-US"/>
        </a:p>
      </dgm:t>
    </dgm:pt>
    <dgm:pt modelId="{2BB009FA-035C-44B6-A6B3-5BB091DE2BED}" type="sibTrans" cxnId="{CA4B1129-7908-48A9-A8C5-E7FEDBBFC36E}">
      <dgm:prSet/>
      <dgm:spPr/>
      <dgm:t>
        <a:bodyPr/>
        <a:lstStyle/>
        <a:p>
          <a:endParaRPr lang="en-US"/>
        </a:p>
      </dgm:t>
    </dgm:pt>
    <dgm:pt modelId="{577A2277-936F-43EB-8755-C6A0A51A8DD4}">
      <dgm:prSet phldrT="[Text]" custT="1"/>
      <dgm:spPr/>
      <dgm:t>
        <a:bodyPr/>
        <a:lstStyle/>
        <a:p>
          <a:r>
            <a:rPr lang="en-US" sz="1200" dirty="0"/>
            <a:t>WPQR</a:t>
          </a:r>
        </a:p>
      </dgm:t>
    </dgm:pt>
    <dgm:pt modelId="{923C8744-093B-4316-820A-499017E8698F}" type="parTrans" cxnId="{FCCA6B20-AFD0-47AB-96F0-91F407EEEE0B}">
      <dgm:prSet/>
      <dgm:spPr/>
      <dgm:t>
        <a:bodyPr/>
        <a:lstStyle/>
        <a:p>
          <a:endParaRPr lang="en-US"/>
        </a:p>
      </dgm:t>
    </dgm:pt>
    <dgm:pt modelId="{32A95CA3-5D3A-4647-BDB4-BE6F3BAAEC38}" type="sibTrans" cxnId="{FCCA6B20-AFD0-47AB-96F0-91F407EEEE0B}">
      <dgm:prSet/>
      <dgm:spPr/>
      <dgm:t>
        <a:bodyPr/>
        <a:lstStyle/>
        <a:p>
          <a:endParaRPr lang="en-US"/>
        </a:p>
      </dgm:t>
    </dgm:pt>
    <dgm:pt modelId="{EE38C641-CC52-407A-8DFD-B85930FB3A8A}">
      <dgm:prSet custT="1"/>
      <dgm:spPr/>
      <dgm:t>
        <a:bodyPr/>
        <a:lstStyle/>
        <a:p>
          <a:r>
            <a:rPr lang="en-US" sz="1200" dirty="0"/>
            <a:t>RT(100%),UT(1pcs)</a:t>
          </a:r>
        </a:p>
      </dgm:t>
    </dgm:pt>
    <dgm:pt modelId="{E80EE066-091F-4D3A-B289-5B4EE9FC4CD5}" type="parTrans" cxnId="{083CCF3A-251B-4888-8DD8-83A5D841E560}">
      <dgm:prSet/>
      <dgm:spPr/>
      <dgm:t>
        <a:bodyPr/>
        <a:lstStyle/>
        <a:p>
          <a:endParaRPr lang="en-US"/>
        </a:p>
      </dgm:t>
    </dgm:pt>
    <dgm:pt modelId="{0CCEC892-D74D-45AB-9DDD-E10D241427AD}" type="sibTrans" cxnId="{083CCF3A-251B-4888-8DD8-83A5D841E560}">
      <dgm:prSet/>
      <dgm:spPr/>
      <dgm:t>
        <a:bodyPr/>
        <a:lstStyle/>
        <a:p>
          <a:endParaRPr lang="en-US"/>
        </a:p>
      </dgm:t>
    </dgm:pt>
    <dgm:pt modelId="{325FC1C6-C26B-4252-9307-4D89C5892A77}">
      <dgm:prSet phldrT="[Text]"/>
      <dgm:spPr/>
      <dgm:t>
        <a:bodyPr/>
        <a:lstStyle/>
        <a:p>
          <a:r>
            <a:rPr lang="en-US" dirty="0"/>
            <a:t>PPAP</a:t>
          </a:r>
        </a:p>
      </dgm:t>
    </dgm:pt>
    <dgm:pt modelId="{5D4A5573-FBE4-44EC-A1F2-E274050F394B}" type="parTrans" cxnId="{E615A625-72BC-4879-9DC9-656CEBC03746}">
      <dgm:prSet/>
      <dgm:spPr/>
      <dgm:t>
        <a:bodyPr/>
        <a:lstStyle/>
        <a:p>
          <a:endParaRPr lang="en-US"/>
        </a:p>
      </dgm:t>
    </dgm:pt>
    <dgm:pt modelId="{C08676F8-07B7-4531-AB43-454A10F1E1CB}" type="sibTrans" cxnId="{E615A625-72BC-4879-9DC9-656CEBC03746}">
      <dgm:prSet/>
      <dgm:spPr/>
      <dgm:t>
        <a:bodyPr/>
        <a:lstStyle/>
        <a:p>
          <a:endParaRPr lang="en-US"/>
        </a:p>
      </dgm:t>
    </dgm:pt>
    <dgm:pt modelId="{6C712022-7A51-4487-BDC3-4CD6B24D8CC6}">
      <dgm:prSet phldrT="[Text]" custT="1"/>
      <dgm:spPr/>
      <dgm:t>
        <a:bodyPr/>
        <a:lstStyle/>
        <a:p>
          <a:r>
            <a:rPr lang="en-US" sz="1200" dirty="0"/>
            <a:t>RT(30%)</a:t>
          </a:r>
        </a:p>
      </dgm:t>
    </dgm:pt>
    <dgm:pt modelId="{A4E593F1-5F1F-4BF6-AA08-D9755EE6542E}" type="parTrans" cxnId="{04BF3113-9225-474C-8D33-A6FE5A5A95E4}">
      <dgm:prSet/>
      <dgm:spPr/>
      <dgm:t>
        <a:bodyPr/>
        <a:lstStyle/>
        <a:p>
          <a:endParaRPr lang="en-US"/>
        </a:p>
      </dgm:t>
    </dgm:pt>
    <dgm:pt modelId="{14D03719-CCB5-4E6B-AEC3-2DEB81A12D25}" type="sibTrans" cxnId="{04BF3113-9225-474C-8D33-A6FE5A5A95E4}">
      <dgm:prSet/>
      <dgm:spPr/>
      <dgm:t>
        <a:bodyPr/>
        <a:lstStyle/>
        <a:p>
          <a:endParaRPr lang="en-US"/>
        </a:p>
      </dgm:t>
    </dgm:pt>
    <dgm:pt modelId="{23C5BC8D-D81C-4759-979C-05F3479527B1}">
      <dgm:prSet phldrT="[Text]" custT="1"/>
      <dgm:spPr/>
      <dgm:t>
        <a:bodyPr/>
        <a:lstStyle/>
        <a:p>
          <a:r>
            <a:rPr lang="en-US" sz="1200" dirty="0"/>
            <a:t>UT(1PCS)Reference</a:t>
          </a:r>
        </a:p>
      </dgm:t>
    </dgm:pt>
    <dgm:pt modelId="{5DA20AC8-149C-4515-AB30-7394802F666D}" type="parTrans" cxnId="{D8078CE9-D8DA-49BC-A745-B0ED37032F6C}">
      <dgm:prSet/>
      <dgm:spPr/>
      <dgm:t>
        <a:bodyPr/>
        <a:lstStyle/>
        <a:p>
          <a:endParaRPr lang="en-US"/>
        </a:p>
      </dgm:t>
    </dgm:pt>
    <dgm:pt modelId="{C747D887-987B-4BC8-A487-E0235BECF4F1}" type="sibTrans" cxnId="{D8078CE9-D8DA-49BC-A745-B0ED37032F6C}">
      <dgm:prSet/>
      <dgm:spPr/>
      <dgm:t>
        <a:bodyPr/>
        <a:lstStyle/>
        <a:p>
          <a:endParaRPr lang="en-US"/>
        </a:p>
      </dgm:t>
    </dgm:pt>
    <dgm:pt modelId="{9975F117-C011-48F3-A287-0BB5144BDC93}">
      <dgm:prSet custT="1"/>
      <dgm:spPr/>
      <dgm:t>
        <a:bodyPr/>
        <a:lstStyle/>
        <a:p>
          <a:r>
            <a:rPr lang="en-US" sz="1200" dirty="0"/>
            <a:t>Welding</a:t>
          </a:r>
          <a:r>
            <a:rPr lang="en-US" sz="800" dirty="0"/>
            <a:t> </a:t>
          </a:r>
          <a:r>
            <a:rPr lang="en-US" sz="1200" dirty="0"/>
            <a:t>check</a:t>
          </a:r>
          <a:r>
            <a:rPr lang="en-US" sz="800" dirty="0"/>
            <a:t> </a:t>
          </a:r>
          <a:r>
            <a:rPr lang="en-US" sz="1200" dirty="0"/>
            <a:t>list/audit</a:t>
          </a:r>
          <a:r>
            <a:rPr lang="en-US" sz="800" dirty="0"/>
            <a:t> </a:t>
          </a:r>
          <a:r>
            <a:rPr lang="en-US" sz="1200" dirty="0"/>
            <a:t>by SPQDE</a:t>
          </a:r>
        </a:p>
      </dgm:t>
    </dgm:pt>
    <dgm:pt modelId="{B557B84A-F192-4D57-9F34-9034B2EC06F7}" type="parTrans" cxnId="{1B3E50C0-FF65-456F-B566-AAD8FC7BA2D6}">
      <dgm:prSet/>
      <dgm:spPr/>
      <dgm:t>
        <a:bodyPr/>
        <a:lstStyle/>
        <a:p>
          <a:endParaRPr lang="en-US"/>
        </a:p>
      </dgm:t>
    </dgm:pt>
    <dgm:pt modelId="{65EDA321-6069-4D34-A3D2-4408FF84B651}" type="sibTrans" cxnId="{1B3E50C0-FF65-456F-B566-AAD8FC7BA2D6}">
      <dgm:prSet/>
      <dgm:spPr/>
      <dgm:t>
        <a:bodyPr/>
        <a:lstStyle/>
        <a:p>
          <a:endParaRPr lang="en-US"/>
        </a:p>
      </dgm:t>
    </dgm:pt>
    <dgm:pt modelId="{3E5C680D-BA45-4D9F-AC1E-6BE965A3F79A}">
      <dgm:prSet phldrT="[Text]"/>
      <dgm:spPr/>
      <dgm:t>
        <a:bodyPr/>
        <a:lstStyle/>
        <a:p>
          <a:r>
            <a:rPr lang="en-US" dirty="0"/>
            <a:t>LBP</a:t>
          </a:r>
        </a:p>
      </dgm:t>
    </dgm:pt>
    <dgm:pt modelId="{637DF378-FDB8-4009-AB76-B972681C761E}" type="parTrans" cxnId="{F8F74801-F2A0-4630-B9C8-D88AEE0974B9}">
      <dgm:prSet/>
      <dgm:spPr/>
      <dgm:t>
        <a:bodyPr/>
        <a:lstStyle/>
        <a:p>
          <a:endParaRPr lang="en-US"/>
        </a:p>
      </dgm:t>
    </dgm:pt>
    <dgm:pt modelId="{285AB4A9-DFCE-4E49-988B-E3339E1C8EFC}" type="sibTrans" cxnId="{F8F74801-F2A0-4630-B9C8-D88AEE0974B9}">
      <dgm:prSet/>
      <dgm:spPr/>
      <dgm:t>
        <a:bodyPr/>
        <a:lstStyle/>
        <a:p>
          <a:endParaRPr lang="en-US"/>
        </a:p>
      </dgm:t>
    </dgm:pt>
    <dgm:pt modelId="{4AE5D45B-03BB-4E6C-8873-56AF0B2CED55}">
      <dgm:prSet phldrT="[Text]" custT="1"/>
      <dgm:spPr/>
      <dgm:t>
        <a:bodyPr/>
        <a:lstStyle/>
        <a:p>
          <a:r>
            <a:rPr lang="en-US" sz="1200" dirty="0"/>
            <a:t>RT(10%)</a:t>
          </a:r>
        </a:p>
      </dgm:t>
    </dgm:pt>
    <dgm:pt modelId="{581D7346-9C0B-461D-88FB-950A1352366B}" type="parTrans" cxnId="{FDD8B172-08ED-453F-88F7-05F2BE5E4761}">
      <dgm:prSet/>
      <dgm:spPr/>
      <dgm:t>
        <a:bodyPr/>
        <a:lstStyle/>
        <a:p>
          <a:endParaRPr lang="en-US"/>
        </a:p>
      </dgm:t>
    </dgm:pt>
    <dgm:pt modelId="{4BA8C3B6-4F1D-4A76-8C0C-CF5FB098EE6A}" type="sibTrans" cxnId="{FDD8B172-08ED-453F-88F7-05F2BE5E4761}">
      <dgm:prSet/>
      <dgm:spPr/>
      <dgm:t>
        <a:bodyPr/>
        <a:lstStyle/>
        <a:p>
          <a:endParaRPr lang="en-US"/>
        </a:p>
      </dgm:t>
    </dgm:pt>
    <dgm:pt modelId="{80B112E1-D472-4B99-9D0E-E09D1EAC0397}">
      <dgm:prSet phldrT="[Text]" custT="1"/>
      <dgm:spPr/>
      <dgm:t>
        <a:bodyPr/>
        <a:lstStyle/>
        <a:p>
          <a:r>
            <a:rPr lang="en-US" sz="1200" dirty="0"/>
            <a:t>UT(1pcs)Reference</a:t>
          </a:r>
        </a:p>
      </dgm:t>
    </dgm:pt>
    <dgm:pt modelId="{A04821E8-EFB6-41A2-957B-4B387E24A9A3}" type="parTrans" cxnId="{60946C5D-45C1-49B2-97CC-4BF4F6A13505}">
      <dgm:prSet/>
      <dgm:spPr/>
      <dgm:t>
        <a:bodyPr/>
        <a:lstStyle/>
        <a:p>
          <a:endParaRPr lang="en-US"/>
        </a:p>
      </dgm:t>
    </dgm:pt>
    <dgm:pt modelId="{41228B45-5410-41A3-8904-9EC9BE5CDDCA}" type="sibTrans" cxnId="{60946C5D-45C1-49B2-97CC-4BF4F6A13505}">
      <dgm:prSet/>
      <dgm:spPr/>
      <dgm:t>
        <a:bodyPr/>
        <a:lstStyle/>
        <a:p>
          <a:endParaRPr lang="en-US"/>
        </a:p>
      </dgm:t>
    </dgm:pt>
    <dgm:pt modelId="{FDC65FB8-CB9D-4F42-883D-171A55DEDC2B}">
      <dgm:prSet custT="1"/>
      <dgm:spPr/>
      <dgm:t>
        <a:bodyPr/>
        <a:lstStyle/>
        <a:p>
          <a:r>
            <a:rPr lang="en-US" sz="1200" dirty="0"/>
            <a:t>Welding check list/Audit by supplier</a:t>
          </a:r>
        </a:p>
      </dgm:t>
    </dgm:pt>
    <dgm:pt modelId="{E291D4A1-1299-427B-A4F1-5F21A63C117F}" type="parTrans" cxnId="{5DB3FB35-A88A-4CEA-8218-89011F7BA241}">
      <dgm:prSet/>
      <dgm:spPr/>
      <dgm:t>
        <a:bodyPr/>
        <a:lstStyle/>
        <a:p>
          <a:endParaRPr lang="en-US"/>
        </a:p>
      </dgm:t>
    </dgm:pt>
    <dgm:pt modelId="{11869FB7-7F41-4EA9-A2CA-EE71F4D6B743}" type="sibTrans" cxnId="{5DB3FB35-A88A-4CEA-8218-89011F7BA241}">
      <dgm:prSet/>
      <dgm:spPr/>
      <dgm:t>
        <a:bodyPr/>
        <a:lstStyle/>
        <a:p>
          <a:endParaRPr lang="en-US"/>
        </a:p>
      </dgm:t>
    </dgm:pt>
    <dgm:pt modelId="{6E74B4BF-48E3-427A-8C6F-FAE0DEABC36A}">
      <dgm:prSet phldrT="[Text]"/>
      <dgm:spPr/>
      <dgm:t>
        <a:bodyPr/>
        <a:lstStyle/>
        <a:p>
          <a:r>
            <a:rPr lang="en-US" dirty="0"/>
            <a:t>Mass P</a:t>
          </a:r>
        </a:p>
      </dgm:t>
    </dgm:pt>
    <dgm:pt modelId="{372939FA-0E83-413E-819E-675ECA989CE7}" type="parTrans" cxnId="{471629A5-EDE1-42DA-AE05-8078CA87C90C}">
      <dgm:prSet/>
      <dgm:spPr/>
      <dgm:t>
        <a:bodyPr/>
        <a:lstStyle/>
        <a:p>
          <a:endParaRPr lang="en-US"/>
        </a:p>
      </dgm:t>
    </dgm:pt>
    <dgm:pt modelId="{2458EDD8-BF05-4949-A763-D20E9B85C1E8}" type="sibTrans" cxnId="{471629A5-EDE1-42DA-AE05-8078CA87C90C}">
      <dgm:prSet/>
      <dgm:spPr/>
      <dgm:t>
        <a:bodyPr/>
        <a:lstStyle/>
        <a:p>
          <a:endParaRPr lang="en-US"/>
        </a:p>
      </dgm:t>
    </dgm:pt>
    <dgm:pt modelId="{4449017D-52B6-49EC-A3FC-7DFAA57EAA30}">
      <dgm:prSet custT="1"/>
      <dgm:spPr/>
      <dgm:t>
        <a:bodyPr/>
        <a:lstStyle/>
        <a:p>
          <a:r>
            <a:rPr lang="en-US" sz="1200" dirty="0"/>
            <a:t>RT(1PCS/EACH BATCH)</a:t>
          </a:r>
        </a:p>
      </dgm:t>
    </dgm:pt>
    <dgm:pt modelId="{11FB035B-94BA-42D3-9B13-A4AD61431887}" type="parTrans" cxnId="{7E72006F-78D4-4BF4-A97A-347884957E9B}">
      <dgm:prSet/>
      <dgm:spPr/>
      <dgm:t>
        <a:bodyPr/>
        <a:lstStyle/>
        <a:p>
          <a:endParaRPr lang="en-US"/>
        </a:p>
      </dgm:t>
    </dgm:pt>
    <dgm:pt modelId="{5899E895-E786-41B9-9E46-FDD0F96F8FC6}" type="sibTrans" cxnId="{7E72006F-78D4-4BF4-A97A-347884957E9B}">
      <dgm:prSet/>
      <dgm:spPr/>
      <dgm:t>
        <a:bodyPr/>
        <a:lstStyle/>
        <a:p>
          <a:endParaRPr lang="en-US"/>
        </a:p>
      </dgm:t>
    </dgm:pt>
    <dgm:pt modelId="{A0E71F2B-1279-41F1-9D41-77E4AABBEEE5}">
      <dgm:prSet/>
      <dgm:spPr/>
      <dgm:t>
        <a:bodyPr/>
        <a:lstStyle/>
        <a:p>
          <a:r>
            <a:rPr lang="en-US" dirty="0"/>
            <a:t>Welding Check list/audit by supplier</a:t>
          </a:r>
        </a:p>
      </dgm:t>
    </dgm:pt>
    <dgm:pt modelId="{2BAEA81A-FB56-4864-95F2-67042F702DDB}" type="parTrans" cxnId="{E837FBA3-E3AB-4088-8AC0-3BEDFEB9B65D}">
      <dgm:prSet/>
      <dgm:spPr/>
      <dgm:t>
        <a:bodyPr/>
        <a:lstStyle/>
        <a:p>
          <a:endParaRPr lang="en-US"/>
        </a:p>
      </dgm:t>
    </dgm:pt>
    <dgm:pt modelId="{A5553768-A365-4745-B458-65EBCBF14FC8}" type="sibTrans" cxnId="{E837FBA3-E3AB-4088-8AC0-3BEDFEB9B65D}">
      <dgm:prSet/>
      <dgm:spPr/>
      <dgm:t>
        <a:bodyPr/>
        <a:lstStyle/>
        <a:p>
          <a:endParaRPr lang="en-US"/>
        </a:p>
      </dgm:t>
    </dgm:pt>
    <dgm:pt modelId="{AEC016CE-4E1A-4ABB-860F-2AC105784E0C}" type="pres">
      <dgm:prSet presAssocID="{8F6F4C5B-EED8-4D18-9379-499D2BE58E15}" presName="diagram" presStyleCnt="0">
        <dgm:presLayoutVars>
          <dgm:chPref val="1"/>
          <dgm:dir/>
          <dgm:animOne val="branch"/>
          <dgm:animLvl val="lvl"/>
          <dgm:resizeHandles/>
        </dgm:presLayoutVars>
      </dgm:prSet>
      <dgm:spPr/>
    </dgm:pt>
    <dgm:pt modelId="{9EBCC119-7079-4CFD-A408-6B7505194A7B}" type="pres">
      <dgm:prSet presAssocID="{4CAC9237-AC48-4446-9493-9C39F8EF4881}" presName="root" presStyleCnt="0"/>
      <dgm:spPr/>
    </dgm:pt>
    <dgm:pt modelId="{70E584D5-3D6D-4F99-9526-A9E14D32F334}" type="pres">
      <dgm:prSet presAssocID="{4CAC9237-AC48-4446-9493-9C39F8EF4881}" presName="rootComposite" presStyleCnt="0"/>
      <dgm:spPr/>
    </dgm:pt>
    <dgm:pt modelId="{689CC7C4-27F6-4FE1-BA46-8099DF5E054E}" type="pres">
      <dgm:prSet presAssocID="{4CAC9237-AC48-4446-9493-9C39F8EF4881}" presName="rootText" presStyleLbl="node1" presStyleIdx="0" presStyleCnt="5" custScaleX="60434" custScaleY="69565" custLinFactNeighborX="-939" custLinFactNeighborY="-83730"/>
      <dgm:spPr>
        <a:prstGeom prst="rect">
          <a:avLst/>
        </a:prstGeom>
      </dgm:spPr>
    </dgm:pt>
    <dgm:pt modelId="{E81AD483-41BB-4C55-8141-74100113E976}" type="pres">
      <dgm:prSet presAssocID="{4CAC9237-AC48-4446-9493-9C39F8EF4881}" presName="rootConnector" presStyleLbl="node1" presStyleIdx="0" presStyleCnt="5"/>
      <dgm:spPr/>
    </dgm:pt>
    <dgm:pt modelId="{11F1970B-36DC-43EC-8D60-BD608BE7C0EC}" type="pres">
      <dgm:prSet presAssocID="{4CAC9237-AC48-4446-9493-9C39F8EF4881}" presName="childShape" presStyleCnt="0"/>
      <dgm:spPr/>
    </dgm:pt>
    <dgm:pt modelId="{1ABFFE82-F3ED-4743-890E-869B33EE7F1E}" type="pres">
      <dgm:prSet presAssocID="{56A4FCE7-E23A-438B-89D5-1E5986B14536}" presName="Name13" presStyleLbl="parChTrans1D2" presStyleIdx="0" presStyleCnt="13"/>
      <dgm:spPr/>
    </dgm:pt>
    <dgm:pt modelId="{F33875EE-1436-4BF1-A33B-87B7D0209537}" type="pres">
      <dgm:prSet presAssocID="{87401137-C85C-4B59-AED0-270C1F05E597}" presName="childText" presStyleLbl="bgAcc1" presStyleIdx="0" presStyleCnt="13" custScaleX="63444" custScaleY="59180" custLinFactNeighborX="5897" custLinFactNeighborY="-5135">
        <dgm:presLayoutVars>
          <dgm:bulletEnabled val="1"/>
        </dgm:presLayoutVars>
      </dgm:prSet>
      <dgm:spPr>
        <a:prstGeom prst="rect">
          <a:avLst/>
        </a:prstGeom>
      </dgm:spPr>
    </dgm:pt>
    <dgm:pt modelId="{76896189-2364-47F8-8285-207EEF0590FD}" type="pres">
      <dgm:prSet presAssocID="{470918D9-5048-4C3A-A808-B88B1B38A32C}" presName="Name13" presStyleLbl="parChTrans1D2" presStyleIdx="1" presStyleCnt="13"/>
      <dgm:spPr/>
    </dgm:pt>
    <dgm:pt modelId="{ED151AB9-B089-430F-B744-ED9054C94F26}" type="pres">
      <dgm:prSet presAssocID="{006B7C34-6223-44A6-95A4-858626F0CC05}" presName="childText" presStyleLbl="bgAcc1" presStyleIdx="1" presStyleCnt="13" custScaleX="75343" custScaleY="54371" custLinFactY="40657" custLinFactNeighborX="5908" custLinFactNeighborY="100000">
        <dgm:presLayoutVars>
          <dgm:bulletEnabled val="1"/>
        </dgm:presLayoutVars>
      </dgm:prSet>
      <dgm:spPr>
        <a:prstGeom prst="rect">
          <a:avLst/>
        </a:prstGeom>
      </dgm:spPr>
    </dgm:pt>
    <dgm:pt modelId="{72D029ED-A3F5-45BE-8822-4A78CD2F1951}" type="pres">
      <dgm:prSet presAssocID="{3F63FFF5-84E4-40BD-9758-03A32DC82D19}" presName="root" presStyleCnt="0"/>
      <dgm:spPr/>
    </dgm:pt>
    <dgm:pt modelId="{B2C0E057-C188-4FC2-A834-B0F9C4A76140}" type="pres">
      <dgm:prSet presAssocID="{3F63FFF5-84E4-40BD-9758-03A32DC82D19}" presName="rootComposite" presStyleCnt="0"/>
      <dgm:spPr/>
    </dgm:pt>
    <dgm:pt modelId="{29262AB9-F1DE-4F46-A774-4023D3947886}" type="pres">
      <dgm:prSet presAssocID="{3F63FFF5-84E4-40BD-9758-03A32DC82D19}" presName="rootText" presStyleLbl="node1" presStyleIdx="1" presStyleCnt="5" custScaleX="56191" custScaleY="67918" custLinFactY="-45993" custLinFactNeighborX="-1516" custLinFactNeighborY="-100000"/>
      <dgm:spPr>
        <a:prstGeom prst="rect">
          <a:avLst/>
        </a:prstGeom>
      </dgm:spPr>
    </dgm:pt>
    <dgm:pt modelId="{6843FB02-9E42-42BE-930C-5903BBC79873}" type="pres">
      <dgm:prSet presAssocID="{3F63FFF5-84E4-40BD-9758-03A32DC82D19}" presName="rootConnector" presStyleLbl="node1" presStyleIdx="1" presStyleCnt="5"/>
      <dgm:spPr/>
    </dgm:pt>
    <dgm:pt modelId="{CCE6D65E-82F1-49DB-A797-226A045B8D40}" type="pres">
      <dgm:prSet presAssocID="{3F63FFF5-84E4-40BD-9758-03A32DC82D19}" presName="childShape" presStyleCnt="0"/>
      <dgm:spPr/>
    </dgm:pt>
    <dgm:pt modelId="{1885CECA-088F-459A-B566-EC7765785CA2}" type="pres">
      <dgm:prSet presAssocID="{E0B28632-042B-461D-BFDA-CF34E3E570E3}" presName="Name13" presStyleLbl="parChTrans1D2" presStyleIdx="2" presStyleCnt="13"/>
      <dgm:spPr/>
    </dgm:pt>
    <dgm:pt modelId="{7445D945-1205-4F29-8111-892416435E07}" type="pres">
      <dgm:prSet presAssocID="{58C1EC5C-68AB-414C-A368-A70416E9F0CD}" presName="childText" presStyleLbl="bgAcc1" presStyleIdx="2" presStyleCnt="13" custScaleX="71391" custScaleY="39815" custLinFactNeighborX="-107" custLinFactNeighborY="-21431">
        <dgm:presLayoutVars>
          <dgm:bulletEnabled val="1"/>
        </dgm:presLayoutVars>
      </dgm:prSet>
      <dgm:spPr>
        <a:prstGeom prst="rect">
          <a:avLst/>
        </a:prstGeom>
      </dgm:spPr>
    </dgm:pt>
    <dgm:pt modelId="{7347BEB1-E90B-4A96-839C-251E17B32141}" type="pres">
      <dgm:prSet presAssocID="{923C8744-093B-4316-820A-499017E8698F}" presName="Name13" presStyleLbl="parChTrans1D2" presStyleIdx="3" presStyleCnt="13"/>
      <dgm:spPr/>
    </dgm:pt>
    <dgm:pt modelId="{ADD225B8-E430-4E90-8D55-83078BBB995C}" type="pres">
      <dgm:prSet presAssocID="{577A2277-936F-43EB-8755-C6A0A51A8DD4}" presName="childText" presStyleLbl="bgAcc1" presStyleIdx="3" presStyleCnt="13" custScaleX="72953" custScaleY="51212" custLinFactNeighborX="-107" custLinFactNeighborY="-28988">
        <dgm:presLayoutVars>
          <dgm:bulletEnabled val="1"/>
        </dgm:presLayoutVars>
      </dgm:prSet>
      <dgm:spPr>
        <a:prstGeom prst="rect">
          <a:avLst/>
        </a:prstGeom>
      </dgm:spPr>
    </dgm:pt>
    <dgm:pt modelId="{09B448B4-0C89-433F-99A3-C8E4D1FA29FD}" type="pres">
      <dgm:prSet presAssocID="{E80EE066-091F-4D3A-B289-5B4EE9FC4CD5}" presName="Name13" presStyleLbl="parChTrans1D2" presStyleIdx="4" presStyleCnt="13"/>
      <dgm:spPr/>
    </dgm:pt>
    <dgm:pt modelId="{BB700DB5-762B-4E52-ACBC-747C67662186}" type="pres">
      <dgm:prSet presAssocID="{EE38C641-CC52-407A-8DFD-B85930FB3A8A}" presName="childText" presStyleLbl="bgAcc1" presStyleIdx="4" presStyleCnt="13" custScaleX="82961" custScaleY="52713" custLinFactNeighborX="-107" custLinFactNeighborY="62640">
        <dgm:presLayoutVars>
          <dgm:bulletEnabled val="1"/>
        </dgm:presLayoutVars>
      </dgm:prSet>
      <dgm:spPr>
        <a:prstGeom prst="rect">
          <a:avLst/>
        </a:prstGeom>
      </dgm:spPr>
    </dgm:pt>
    <dgm:pt modelId="{BD828F0E-5B06-4A65-9C51-1E7DFE251155}" type="pres">
      <dgm:prSet presAssocID="{325FC1C6-C26B-4252-9307-4D89C5892A77}" presName="root" presStyleCnt="0"/>
      <dgm:spPr/>
    </dgm:pt>
    <dgm:pt modelId="{4B01E6EA-7AA3-43A6-B6A8-0F30663851CD}" type="pres">
      <dgm:prSet presAssocID="{325FC1C6-C26B-4252-9307-4D89C5892A77}" presName="rootComposite" presStyleCnt="0"/>
      <dgm:spPr/>
    </dgm:pt>
    <dgm:pt modelId="{6CDA3AC8-BD41-4D36-9A6E-72F535E34EF9}" type="pres">
      <dgm:prSet presAssocID="{325FC1C6-C26B-4252-9307-4D89C5892A77}" presName="rootText" presStyleLbl="node1" presStyleIdx="2" presStyleCnt="5" custScaleX="60200" custScaleY="64999" custLinFactNeighborX="-11928" custLinFactNeighborY="-83381"/>
      <dgm:spPr>
        <a:prstGeom prst="rect">
          <a:avLst/>
        </a:prstGeom>
      </dgm:spPr>
    </dgm:pt>
    <dgm:pt modelId="{C959ED34-F7D0-4899-9499-11B93CA82F49}" type="pres">
      <dgm:prSet presAssocID="{325FC1C6-C26B-4252-9307-4D89C5892A77}" presName="rootConnector" presStyleLbl="node1" presStyleIdx="2" presStyleCnt="5"/>
      <dgm:spPr/>
    </dgm:pt>
    <dgm:pt modelId="{4519A8D3-A705-40E4-8FB3-81763D096883}" type="pres">
      <dgm:prSet presAssocID="{325FC1C6-C26B-4252-9307-4D89C5892A77}" presName="childShape" presStyleCnt="0"/>
      <dgm:spPr/>
    </dgm:pt>
    <dgm:pt modelId="{901D9BF9-73D2-4317-B651-C018D1637A1F}" type="pres">
      <dgm:prSet presAssocID="{A4E593F1-5F1F-4BF6-AA08-D9755EE6542E}" presName="Name13" presStyleLbl="parChTrans1D2" presStyleIdx="5" presStyleCnt="13"/>
      <dgm:spPr/>
    </dgm:pt>
    <dgm:pt modelId="{97640186-B410-4931-A499-57D4748B4B08}" type="pres">
      <dgm:prSet presAssocID="{6C712022-7A51-4487-BDC3-4CD6B24D8CC6}" presName="childText" presStyleLbl="bgAcc1" presStyleIdx="5" presStyleCnt="13" custScaleX="62198" custScaleY="51873" custLinFactNeighborX="-11239" custLinFactNeighborY="-17407">
        <dgm:presLayoutVars>
          <dgm:bulletEnabled val="1"/>
        </dgm:presLayoutVars>
      </dgm:prSet>
      <dgm:spPr>
        <a:prstGeom prst="rect">
          <a:avLst/>
        </a:prstGeom>
      </dgm:spPr>
    </dgm:pt>
    <dgm:pt modelId="{A045BAC4-B5DB-468C-869F-4B3540EB840D}" type="pres">
      <dgm:prSet presAssocID="{5DA20AC8-149C-4515-AB30-7394802F666D}" presName="Name13" presStyleLbl="parChTrans1D2" presStyleIdx="6" presStyleCnt="13"/>
      <dgm:spPr/>
    </dgm:pt>
    <dgm:pt modelId="{44E1A781-08C6-4BB8-8EF0-B7899D196122}" type="pres">
      <dgm:prSet presAssocID="{23C5BC8D-D81C-4759-979C-05F3479527B1}" presName="childText" presStyleLbl="bgAcc1" presStyleIdx="6" presStyleCnt="13" custScaleX="60660" custScaleY="48603" custLinFactNeighborX="-10470" custLinFactNeighborY="-10233">
        <dgm:presLayoutVars>
          <dgm:bulletEnabled val="1"/>
        </dgm:presLayoutVars>
      </dgm:prSet>
      <dgm:spPr>
        <a:prstGeom prst="rect">
          <a:avLst/>
        </a:prstGeom>
      </dgm:spPr>
    </dgm:pt>
    <dgm:pt modelId="{B4FEC618-9463-425A-AE63-E96CA1B4719F}" type="pres">
      <dgm:prSet presAssocID="{B557B84A-F192-4D57-9F34-9034B2EC06F7}" presName="Name13" presStyleLbl="parChTrans1D2" presStyleIdx="7" presStyleCnt="13"/>
      <dgm:spPr/>
    </dgm:pt>
    <dgm:pt modelId="{B8A1D50C-C5BA-4F23-A560-0EE3FE3B2623}" type="pres">
      <dgm:prSet presAssocID="{9975F117-C011-48F3-A287-0BB5144BDC93}" presName="childText" presStyleLbl="bgAcc1" presStyleIdx="7" presStyleCnt="13" custScaleX="68972" custScaleY="50750" custLinFactNeighborX="-6003" custLinFactNeighborY="84332">
        <dgm:presLayoutVars>
          <dgm:bulletEnabled val="1"/>
        </dgm:presLayoutVars>
      </dgm:prSet>
      <dgm:spPr>
        <a:prstGeom prst="rect">
          <a:avLst/>
        </a:prstGeom>
      </dgm:spPr>
    </dgm:pt>
    <dgm:pt modelId="{47D311A1-5E9D-47DE-862A-851F8D3E256D}" type="pres">
      <dgm:prSet presAssocID="{3E5C680D-BA45-4D9F-AC1E-6BE965A3F79A}" presName="root" presStyleCnt="0"/>
      <dgm:spPr/>
    </dgm:pt>
    <dgm:pt modelId="{1B1B5569-A85F-4D23-8ACD-E8BF7C33A92E}" type="pres">
      <dgm:prSet presAssocID="{3E5C680D-BA45-4D9F-AC1E-6BE965A3F79A}" presName="rootComposite" presStyleCnt="0"/>
      <dgm:spPr/>
    </dgm:pt>
    <dgm:pt modelId="{37EF05E5-C8DF-477B-AE0B-372C96A79FA3}" type="pres">
      <dgm:prSet presAssocID="{3E5C680D-BA45-4D9F-AC1E-6BE965A3F79A}" presName="rootText" presStyleLbl="node1" presStyleIdx="3" presStyleCnt="5" custScaleX="56309" custScaleY="61513" custLinFactY="-45993" custLinFactNeighborX="-1516" custLinFactNeighborY="-100000"/>
      <dgm:spPr>
        <a:prstGeom prst="rect">
          <a:avLst/>
        </a:prstGeom>
      </dgm:spPr>
    </dgm:pt>
    <dgm:pt modelId="{14569783-1703-4521-9789-B97CE117F00C}" type="pres">
      <dgm:prSet presAssocID="{3E5C680D-BA45-4D9F-AC1E-6BE965A3F79A}" presName="rootConnector" presStyleLbl="node1" presStyleIdx="3" presStyleCnt="5"/>
      <dgm:spPr/>
    </dgm:pt>
    <dgm:pt modelId="{9F669B51-4CC0-4522-8B8D-68367F35A830}" type="pres">
      <dgm:prSet presAssocID="{3E5C680D-BA45-4D9F-AC1E-6BE965A3F79A}" presName="childShape" presStyleCnt="0"/>
      <dgm:spPr/>
    </dgm:pt>
    <dgm:pt modelId="{3383EB69-8C47-49BD-A8AC-FE228F4FEE7D}" type="pres">
      <dgm:prSet presAssocID="{581D7346-9C0B-461D-88FB-950A1352366B}" presName="Name13" presStyleLbl="parChTrans1D2" presStyleIdx="8" presStyleCnt="13"/>
      <dgm:spPr/>
    </dgm:pt>
    <dgm:pt modelId="{0E1D43B6-F2A5-43EC-AC26-3DE62321EF22}" type="pres">
      <dgm:prSet presAssocID="{4AE5D45B-03BB-4E6C-8873-56AF0B2CED55}" presName="childText" presStyleLbl="bgAcc1" presStyleIdx="8" presStyleCnt="13" custScaleX="55766" custScaleY="42174" custLinFactNeighborX="1444" custLinFactNeighborY="-20541">
        <dgm:presLayoutVars>
          <dgm:bulletEnabled val="1"/>
        </dgm:presLayoutVars>
      </dgm:prSet>
      <dgm:spPr>
        <a:prstGeom prst="rect">
          <a:avLst/>
        </a:prstGeom>
      </dgm:spPr>
    </dgm:pt>
    <dgm:pt modelId="{492156E3-00BE-498F-8B5E-8FAE4D79F13C}" type="pres">
      <dgm:prSet presAssocID="{A04821E8-EFB6-41A2-957B-4B387E24A9A3}" presName="Name13" presStyleLbl="parChTrans1D2" presStyleIdx="9" presStyleCnt="13"/>
      <dgm:spPr/>
    </dgm:pt>
    <dgm:pt modelId="{57241C9F-2686-4B92-9458-4AA719FA48D4}" type="pres">
      <dgm:prSet presAssocID="{80B112E1-D472-4B99-9D0E-E09D1EAC0397}" presName="childText" presStyleLbl="bgAcc1" presStyleIdx="9" presStyleCnt="13" custScaleX="58552" custScaleY="59430" custLinFactNeighborX="4010" custLinFactNeighborY="1170">
        <dgm:presLayoutVars>
          <dgm:bulletEnabled val="1"/>
        </dgm:presLayoutVars>
      </dgm:prSet>
      <dgm:spPr>
        <a:prstGeom prst="rect">
          <a:avLst/>
        </a:prstGeom>
      </dgm:spPr>
    </dgm:pt>
    <dgm:pt modelId="{C0E9551F-AB7E-4E8D-9045-1101E769518C}" type="pres">
      <dgm:prSet presAssocID="{E291D4A1-1299-427B-A4F1-5F21A63C117F}" presName="Name13" presStyleLbl="parChTrans1D2" presStyleIdx="10" presStyleCnt="13"/>
      <dgm:spPr/>
    </dgm:pt>
    <dgm:pt modelId="{F2307A61-3B63-49F3-A35C-C01C0A40303E}" type="pres">
      <dgm:prSet presAssocID="{FDC65FB8-CB9D-4F42-883D-171A55DEDC2B}" presName="childText" presStyleLbl="bgAcc1" presStyleIdx="10" presStyleCnt="13" custScaleX="71313" custScaleY="59571" custLinFactNeighborX="4485" custLinFactNeighborY="85862">
        <dgm:presLayoutVars>
          <dgm:bulletEnabled val="1"/>
        </dgm:presLayoutVars>
      </dgm:prSet>
      <dgm:spPr>
        <a:prstGeom prst="rect">
          <a:avLst/>
        </a:prstGeom>
      </dgm:spPr>
    </dgm:pt>
    <dgm:pt modelId="{C7FA4A01-14AF-4400-B001-C0D5B0C4A1B0}" type="pres">
      <dgm:prSet presAssocID="{6E74B4BF-48E3-427A-8C6F-FAE0DEABC36A}" presName="root" presStyleCnt="0"/>
      <dgm:spPr/>
    </dgm:pt>
    <dgm:pt modelId="{6B34A4A3-A907-4FB3-9FBF-DF69D0E8BE59}" type="pres">
      <dgm:prSet presAssocID="{6E74B4BF-48E3-427A-8C6F-FAE0DEABC36A}" presName="rootComposite" presStyleCnt="0"/>
      <dgm:spPr/>
    </dgm:pt>
    <dgm:pt modelId="{460D18AF-6DAB-40B7-A643-EC8A39F4D52B}" type="pres">
      <dgm:prSet presAssocID="{6E74B4BF-48E3-427A-8C6F-FAE0DEABC36A}" presName="rootText" presStyleLbl="node1" presStyleIdx="4" presStyleCnt="5" custScaleX="56309" custScaleY="63215" custLinFactNeighborX="-6990" custLinFactNeighborY="-84813"/>
      <dgm:spPr>
        <a:prstGeom prst="rect">
          <a:avLst/>
        </a:prstGeom>
      </dgm:spPr>
    </dgm:pt>
    <dgm:pt modelId="{B45C08C3-4B29-4B61-91CD-DCDB842D9DF5}" type="pres">
      <dgm:prSet presAssocID="{6E74B4BF-48E3-427A-8C6F-FAE0DEABC36A}" presName="rootConnector" presStyleLbl="node1" presStyleIdx="4" presStyleCnt="5"/>
      <dgm:spPr/>
    </dgm:pt>
    <dgm:pt modelId="{4872AF16-2ECC-439E-84F8-D221471943A7}" type="pres">
      <dgm:prSet presAssocID="{6E74B4BF-48E3-427A-8C6F-FAE0DEABC36A}" presName="childShape" presStyleCnt="0"/>
      <dgm:spPr/>
    </dgm:pt>
    <dgm:pt modelId="{105AE7EB-A113-4ABF-866F-DB0EA55768B8}" type="pres">
      <dgm:prSet presAssocID="{11FB035B-94BA-42D3-9B13-A4AD61431887}" presName="Name13" presStyleLbl="parChTrans1D2" presStyleIdx="11" presStyleCnt="13"/>
      <dgm:spPr/>
    </dgm:pt>
    <dgm:pt modelId="{FF463398-96BF-4F52-98EF-065A37F43B4C}" type="pres">
      <dgm:prSet presAssocID="{4449017D-52B6-49EC-A3FC-7DFAA57EAA30}" presName="childText" presStyleLbl="bgAcc1" presStyleIdx="11" presStyleCnt="13" custScaleX="63402" custScaleY="57100" custLinFactNeighborX="-5166" custLinFactNeighborY="-19968">
        <dgm:presLayoutVars>
          <dgm:bulletEnabled val="1"/>
        </dgm:presLayoutVars>
      </dgm:prSet>
      <dgm:spPr>
        <a:prstGeom prst="rect">
          <a:avLst/>
        </a:prstGeom>
      </dgm:spPr>
    </dgm:pt>
    <dgm:pt modelId="{06AEDDD3-6A81-4DCC-9D1C-9A68A74F70B1}" type="pres">
      <dgm:prSet presAssocID="{2BAEA81A-FB56-4864-95F2-67042F702DDB}" presName="Name13" presStyleLbl="parChTrans1D2" presStyleIdx="12" presStyleCnt="13"/>
      <dgm:spPr/>
    </dgm:pt>
    <dgm:pt modelId="{3E9C76CF-829A-476B-A711-B4E29AABB4D3}" type="pres">
      <dgm:prSet presAssocID="{A0E71F2B-1279-41F1-9D41-77E4AABBEEE5}" presName="childText" presStyleLbl="bgAcc1" presStyleIdx="12" presStyleCnt="13" custScaleX="58462" custScaleY="68983" custLinFactNeighborX="-6848" custLinFactNeighborY="49973">
        <dgm:presLayoutVars>
          <dgm:bulletEnabled val="1"/>
        </dgm:presLayoutVars>
      </dgm:prSet>
      <dgm:spPr>
        <a:prstGeom prst="rect">
          <a:avLst/>
        </a:prstGeom>
      </dgm:spPr>
    </dgm:pt>
  </dgm:ptLst>
  <dgm:cxnLst>
    <dgm:cxn modelId="{F8F74801-F2A0-4630-B9C8-D88AEE0974B9}" srcId="{8F6F4C5B-EED8-4D18-9379-499D2BE58E15}" destId="{3E5C680D-BA45-4D9F-AC1E-6BE965A3F79A}" srcOrd="3" destOrd="0" parTransId="{637DF378-FDB8-4009-AB76-B972681C761E}" sibTransId="{285AB4A9-DFCE-4E49-988B-E3339E1C8EFC}"/>
    <dgm:cxn modelId="{0A842106-6DE6-4A93-AE5F-CC43C67796FE}" type="presOf" srcId="{87401137-C85C-4B59-AED0-270C1F05E597}" destId="{F33875EE-1436-4BF1-A33B-87B7D0209537}" srcOrd="0" destOrd="0" presId="urn:microsoft.com/office/officeart/2005/8/layout/hierarchy3"/>
    <dgm:cxn modelId="{BCD39009-66D6-409B-8067-53F8DCCB1A4C}" type="presOf" srcId="{325FC1C6-C26B-4252-9307-4D89C5892A77}" destId="{C959ED34-F7D0-4899-9499-11B93CA82F49}" srcOrd="1" destOrd="0" presId="urn:microsoft.com/office/officeart/2005/8/layout/hierarchy3"/>
    <dgm:cxn modelId="{5EB5B311-6546-400A-9BD4-B139D16931DB}" type="presOf" srcId="{581D7346-9C0B-461D-88FB-950A1352366B}" destId="{3383EB69-8C47-49BD-A8AC-FE228F4FEE7D}" srcOrd="0" destOrd="0" presId="urn:microsoft.com/office/officeart/2005/8/layout/hierarchy3"/>
    <dgm:cxn modelId="{04BF3113-9225-474C-8D33-A6FE5A5A95E4}" srcId="{325FC1C6-C26B-4252-9307-4D89C5892A77}" destId="{6C712022-7A51-4487-BDC3-4CD6B24D8CC6}" srcOrd="0" destOrd="0" parTransId="{A4E593F1-5F1F-4BF6-AA08-D9755EE6542E}" sibTransId="{14D03719-CCB5-4E6B-AEC3-2DEB81A12D25}"/>
    <dgm:cxn modelId="{40196713-D1B4-4F5F-A642-5CE1C5E4F679}" type="presOf" srcId="{470918D9-5048-4C3A-A808-B88B1B38A32C}" destId="{76896189-2364-47F8-8285-207EEF0590FD}" srcOrd="0" destOrd="0" presId="urn:microsoft.com/office/officeart/2005/8/layout/hierarchy3"/>
    <dgm:cxn modelId="{94464517-2B12-4CAC-AFB7-D5F7D0612BB7}" type="presOf" srcId="{FDC65FB8-CB9D-4F42-883D-171A55DEDC2B}" destId="{F2307A61-3B63-49F3-A35C-C01C0A40303E}" srcOrd="0" destOrd="0" presId="urn:microsoft.com/office/officeart/2005/8/layout/hierarchy3"/>
    <dgm:cxn modelId="{FCCA6B20-AFD0-47AB-96F0-91F407EEEE0B}" srcId="{3F63FFF5-84E4-40BD-9758-03A32DC82D19}" destId="{577A2277-936F-43EB-8755-C6A0A51A8DD4}" srcOrd="1" destOrd="0" parTransId="{923C8744-093B-4316-820A-499017E8698F}" sibTransId="{32A95CA3-5D3A-4647-BDB4-BE6F3BAAEC38}"/>
    <dgm:cxn modelId="{BDC87624-029D-41DF-8298-815449970F0C}" type="presOf" srcId="{A04821E8-EFB6-41A2-957B-4B387E24A9A3}" destId="{492156E3-00BE-498F-8B5E-8FAE4D79F13C}" srcOrd="0" destOrd="0" presId="urn:microsoft.com/office/officeart/2005/8/layout/hierarchy3"/>
    <dgm:cxn modelId="{E615A625-72BC-4879-9DC9-656CEBC03746}" srcId="{8F6F4C5B-EED8-4D18-9379-499D2BE58E15}" destId="{325FC1C6-C26B-4252-9307-4D89C5892A77}" srcOrd="2" destOrd="0" parTransId="{5D4A5573-FBE4-44EC-A1F2-E274050F394B}" sibTransId="{C08676F8-07B7-4531-AB43-454A10F1E1CB}"/>
    <dgm:cxn modelId="{CA4B1129-7908-48A9-A8C5-E7FEDBBFC36E}" srcId="{3F63FFF5-84E4-40BD-9758-03A32DC82D19}" destId="{58C1EC5C-68AB-414C-A368-A70416E9F0CD}" srcOrd="0" destOrd="0" parTransId="{E0B28632-042B-461D-BFDA-CF34E3E570E3}" sibTransId="{2BB009FA-035C-44B6-A6B3-5BB091DE2BED}"/>
    <dgm:cxn modelId="{FD517731-1053-45DA-9F3D-AE0DC23E6F0B}" type="presOf" srcId="{80B112E1-D472-4B99-9D0E-E09D1EAC0397}" destId="{57241C9F-2686-4B92-9458-4AA719FA48D4}" srcOrd="0" destOrd="0" presId="urn:microsoft.com/office/officeart/2005/8/layout/hierarchy3"/>
    <dgm:cxn modelId="{5DB3FB35-A88A-4CEA-8218-89011F7BA241}" srcId="{3E5C680D-BA45-4D9F-AC1E-6BE965A3F79A}" destId="{FDC65FB8-CB9D-4F42-883D-171A55DEDC2B}" srcOrd="2" destOrd="0" parTransId="{E291D4A1-1299-427B-A4F1-5F21A63C117F}" sibTransId="{11869FB7-7F41-4EA9-A2CA-EE71F4D6B743}"/>
    <dgm:cxn modelId="{083CCF3A-251B-4888-8DD8-83A5D841E560}" srcId="{3F63FFF5-84E4-40BD-9758-03A32DC82D19}" destId="{EE38C641-CC52-407A-8DFD-B85930FB3A8A}" srcOrd="2" destOrd="0" parTransId="{E80EE066-091F-4D3A-B289-5B4EE9FC4CD5}" sibTransId="{0CCEC892-D74D-45AB-9DDD-E10D241427AD}"/>
    <dgm:cxn modelId="{D4BBB540-23CA-442C-85F8-D869C77FBDA6}" type="presOf" srcId="{9975F117-C011-48F3-A287-0BB5144BDC93}" destId="{B8A1D50C-C5BA-4F23-A560-0EE3FE3B2623}" srcOrd="0" destOrd="0" presId="urn:microsoft.com/office/officeart/2005/8/layout/hierarchy3"/>
    <dgm:cxn modelId="{6F31D845-6738-43E6-B4E7-69568731192A}" type="presOf" srcId="{58C1EC5C-68AB-414C-A368-A70416E9F0CD}" destId="{7445D945-1205-4F29-8111-892416435E07}" srcOrd="0" destOrd="0" presId="urn:microsoft.com/office/officeart/2005/8/layout/hierarchy3"/>
    <dgm:cxn modelId="{4B769E46-8C74-4D54-B661-23258EFDE0C5}" type="presOf" srcId="{EE38C641-CC52-407A-8DFD-B85930FB3A8A}" destId="{BB700DB5-762B-4E52-ACBC-747C67662186}" srcOrd="0" destOrd="0" presId="urn:microsoft.com/office/officeart/2005/8/layout/hierarchy3"/>
    <dgm:cxn modelId="{EE08A857-8EB2-4EF9-A635-833567B25B13}" srcId="{8F6F4C5B-EED8-4D18-9379-499D2BE58E15}" destId="{4CAC9237-AC48-4446-9493-9C39F8EF4881}" srcOrd="0" destOrd="0" parTransId="{2467BD41-0CFA-49D4-82FA-179FFC5BF13F}" sibTransId="{F66756C9-6653-4A4C-8358-F2515DF033FD}"/>
    <dgm:cxn modelId="{60946C5D-45C1-49B2-97CC-4BF4F6A13505}" srcId="{3E5C680D-BA45-4D9F-AC1E-6BE965A3F79A}" destId="{80B112E1-D472-4B99-9D0E-E09D1EAC0397}" srcOrd="1" destOrd="0" parTransId="{A04821E8-EFB6-41A2-957B-4B387E24A9A3}" sibTransId="{41228B45-5410-41A3-8904-9EC9BE5CDDCA}"/>
    <dgm:cxn modelId="{32754960-1D58-46F3-A5A7-49F40F52C59E}" type="presOf" srcId="{3F63FFF5-84E4-40BD-9758-03A32DC82D19}" destId="{29262AB9-F1DE-4F46-A774-4023D3947886}" srcOrd="0" destOrd="0" presId="urn:microsoft.com/office/officeart/2005/8/layout/hierarchy3"/>
    <dgm:cxn modelId="{95B9C660-566D-4ABC-9E8B-9E74867E61AE}" type="presOf" srcId="{23C5BC8D-D81C-4759-979C-05F3479527B1}" destId="{44E1A781-08C6-4BB8-8EF0-B7899D196122}" srcOrd="0" destOrd="0" presId="urn:microsoft.com/office/officeart/2005/8/layout/hierarchy3"/>
    <dgm:cxn modelId="{7CD2A063-8B53-45DA-A471-51EE6B5E6BCC}" type="presOf" srcId="{006B7C34-6223-44A6-95A4-858626F0CC05}" destId="{ED151AB9-B089-430F-B744-ED9054C94F26}" srcOrd="0" destOrd="0" presId="urn:microsoft.com/office/officeart/2005/8/layout/hierarchy3"/>
    <dgm:cxn modelId="{902AD56E-52D9-4DAF-8544-22401C57CADF}" type="presOf" srcId="{6E74B4BF-48E3-427A-8C6F-FAE0DEABC36A}" destId="{460D18AF-6DAB-40B7-A643-EC8A39F4D52B}" srcOrd="0" destOrd="0" presId="urn:microsoft.com/office/officeart/2005/8/layout/hierarchy3"/>
    <dgm:cxn modelId="{7E72006F-78D4-4BF4-A97A-347884957E9B}" srcId="{6E74B4BF-48E3-427A-8C6F-FAE0DEABC36A}" destId="{4449017D-52B6-49EC-A3FC-7DFAA57EAA30}" srcOrd="0" destOrd="0" parTransId="{11FB035B-94BA-42D3-9B13-A4AD61431887}" sibTransId="{5899E895-E786-41B9-9E46-FDD0F96F8FC6}"/>
    <dgm:cxn modelId="{A2A6F36F-DE5B-49DF-9B50-9A6CD2795FD2}" type="presOf" srcId="{4CAC9237-AC48-4446-9493-9C39F8EF4881}" destId="{689CC7C4-27F6-4FE1-BA46-8099DF5E054E}" srcOrd="0" destOrd="0" presId="urn:microsoft.com/office/officeart/2005/8/layout/hierarchy3"/>
    <dgm:cxn modelId="{6E6A2470-CFCC-445B-83F7-7AC89F2ACBB4}" srcId="{4CAC9237-AC48-4446-9493-9C39F8EF4881}" destId="{87401137-C85C-4B59-AED0-270C1F05E597}" srcOrd="0" destOrd="0" parTransId="{56A4FCE7-E23A-438B-89D5-1E5986B14536}" sibTransId="{AF9D26A9-85CF-485E-808D-3256D985BBD7}"/>
    <dgm:cxn modelId="{FDD8B172-08ED-453F-88F7-05F2BE5E4761}" srcId="{3E5C680D-BA45-4D9F-AC1E-6BE965A3F79A}" destId="{4AE5D45B-03BB-4E6C-8873-56AF0B2CED55}" srcOrd="0" destOrd="0" parTransId="{581D7346-9C0B-461D-88FB-950A1352366B}" sibTransId="{4BA8C3B6-4F1D-4A76-8C0C-CF5FB098EE6A}"/>
    <dgm:cxn modelId="{66079075-71A5-412B-9385-CF01ED469289}" type="presOf" srcId="{3F63FFF5-84E4-40BD-9758-03A32DC82D19}" destId="{6843FB02-9E42-42BE-930C-5903BBC79873}" srcOrd="1" destOrd="0" presId="urn:microsoft.com/office/officeart/2005/8/layout/hierarchy3"/>
    <dgm:cxn modelId="{DEE52E7A-39C1-4CE1-AB1F-E68EF4193A27}" type="presOf" srcId="{6E74B4BF-48E3-427A-8C6F-FAE0DEABC36A}" destId="{B45C08C3-4B29-4B61-91CD-DCDB842D9DF5}" srcOrd="1" destOrd="0" presId="urn:microsoft.com/office/officeart/2005/8/layout/hierarchy3"/>
    <dgm:cxn modelId="{7E171A7E-5F67-4717-BC63-1C574476EE0D}" type="presOf" srcId="{5DA20AC8-149C-4515-AB30-7394802F666D}" destId="{A045BAC4-B5DB-468C-869F-4B3540EB840D}" srcOrd="0" destOrd="0" presId="urn:microsoft.com/office/officeart/2005/8/layout/hierarchy3"/>
    <dgm:cxn modelId="{B4915E87-AF63-47AD-BF61-601FABA8C504}" type="presOf" srcId="{A4E593F1-5F1F-4BF6-AA08-D9755EE6542E}" destId="{901D9BF9-73D2-4317-B651-C018D1637A1F}" srcOrd="0" destOrd="0" presId="urn:microsoft.com/office/officeart/2005/8/layout/hierarchy3"/>
    <dgm:cxn modelId="{E116F88D-28C6-42EA-BFFD-92AEB245BA7D}" type="presOf" srcId="{E291D4A1-1299-427B-A4F1-5F21A63C117F}" destId="{C0E9551F-AB7E-4E8D-9045-1101E769518C}" srcOrd="0" destOrd="0" presId="urn:microsoft.com/office/officeart/2005/8/layout/hierarchy3"/>
    <dgm:cxn modelId="{ACADE892-FA54-4A7A-8611-0D1D875D0797}" type="presOf" srcId="{2BAEA81A-FB56-4864-95F2-67042F702DDB}" destId="{06AEDDD3-6A81-4DCC-9D1C-9A68A74F70B1}" srcOrd="0" destOrd="0" presId="urn:microsoft.com/office/officeart/2005/8/layout/hierarchy3"/>
    <dgm:cxn modelId="{5367219D-69AF-4AAE-8AA2-90DD646896F4}" type="presOf" srcId="{923C8744-093B-4316-820A-499017E8698F}" destId="{7347BEB1-E90B-4A96-839C-251E17B32141}" srcOrd="0" destOrd="0" presId="urn:microsoft.com/office/officeart/2005/8/layout/hierarchy3"/>
    <dgm:cxn modelId="{E837FBA3-E3AB-4088-8AC0-3BEDFEB9B65D}" srcId="{6E74B4BF-48E3-427A-8C6F-FAE0DEABC36A}" destId="{A0E71F2B-1279-41F1-9D41-77E4AABBEEE5}" srcOrd="1" destOrd="0" parTransId="{2BAEA81A-FB56-4864-95F2-67042F702DDB}" sibTransId="{A5553768-A365-4745-B458-65EBCBF14FC8}"/>
    <dgm:cxn modelId="{471629A5-EDE1-42DA-AE05-8078CA87C90C}" srcId="{8F6F4C5B-EED8-4D18-9379-499D2BE58E15}" destId="{6E74B4BF-48E3-427A-8C6F-FAE0DEABC36A}" srcOrd="4" destOrd="0" parTransId="{372939FA-0E83-413E-819E-675ECA989CE7}" sibTransId="{2458EDD8-BF05-4949-A763-D20E9B85C1E8}"/>
    <dgm:cxn modelId="{DCC589AA-C437-4FFE-B387-6E1A72A2BF85}" type="presOf" srcId="{A0E71F2B-1279-41F1-9D41-77E4AABBEEE5}" destId="{3E9C76CF-829A-476B-A711-B4E29AABB4D3}" srcOrd="0" destOrd="0" presId="urn:microsoft.com/office/officeart/2005/8/layout/hierarchy3"/>
    <dgm:cxn modelId="{A608DEB1-B3E1-4057-A4D3-A08CA49832E3}" type="presOf" srcId="{B557B84A-F192-4D57-9F34-9034B2EC06F7}" destId="{B4FEC618-9463-425A-AE63-E96CA1B4719F}" srcOrd="0" destOrd="0" presId="urn:microsoft.com/office/officeart/2005/8/layout/hierarchy3"/>
    <dgm:cxn modelId="{D2E54BB7-6499-4F2B-91D7-DC7A33413A1C}" type="presOf" srcId="{4CAC9237-AC48-4446-9493-9C39F8EF4881}" destId="{E81AD483-41BB-4C55-8141-74100113E976}" srcOrd="1" destOrd="0" presId="urn:microsoft.com/office/officeart/2005/8/layout/hierarchy3"/>
    <dgm:cxn modelId="{7E810CBB-F68C-480C-BBE9-73F44D49A82D}" srcId="{8F6F4C5B-EED8-4D18-9379-499D2BE58E15}" destId="{3F63FFF5-84E4-40BD-9758-03A32DC82D19}" srcOrd="1" destOrd="0" parTransId="{FEF54302-BB1C-4A4E-B86B-247A73A15A66}" sibTransId="{F49D4281-4D74-4B98-8BE3-A1EC8EB779BF}"/>
    <dgm:cxn modelId="{0A0985BF-3C5A-4103-B6E5-73E4CEB954D8}" type="presOf" srcId="{4449017D-52B6-49EC-A3FC-7DFAA57EAA30}" destId="{FF463398-96BF-4F52-98EF-065A37F43B4C}" srcOrd="0" destOrd="0" presId="urn:microsoft.com/office/officeart/2005/8/layout/hierarchy3"/>
    <dgm:cxn modelId="{1B3E50C0-FF65-456F-B566-AAD8FC7BA2D6}" srcId="{325FC1C6-C26B-4252-9307-4D89C5892A77}" destId="{9975F117-C011-48F3-A287-0BB5144BDC93}" srcOrd="2" destOrd="0" parTransId="{B557B84A-F192-4D57-9F34-9034B2EC06F7}" sibTransId="{65EDA321-6069-4D34-A3D2-4408FF84B651}"/>
    <dgm:cxn modelId="{2D91BFC0-C260-45AD-80FC-4E3D5E287953}" type="presOf" srcId="{4AE5D45B-03BB-4E6C-8873-56AF0B2CED55}" destId="{0E1D43B6-F2A5-43EC-AC26-3DE62321EF22}" srcOrd="0" destOrd="0" presId="urn:microsoft.com/office/officeart/2005/8/layout/hierarchy3"/>
    <dgm:cxn modelId="{5B64B8CA-5AA5-493D-95F1-8BFD8929F87B}" type="presOf" srcId="{11FB035B-94BA-42D3-9B13-A4AD61431887}" destId="{105AE7EB-A113-4ABF-866F-DB0EA55768B8}" srcOrd="0" destOrd="0" presId="urn:microsoft.com/office/officeart/2005/8/layout/hierarchy3"/>
    <dgm:cxn modelId="{083B41D9-134B-40EA-BEBE-7062B22FAD16}" type="presOf" srcId="{E0B28632-042B-461D-BFDA-CF34E3E570E3}" destId="{1885CECA-088F-459A-B566-EC7765785CA2}" srcOrd="0" destOrd="0" presId="urn:microsoft.com/office/officeart/2005/8/layout/hierarchy3"/>
    <dgm:cxn modelId="{3F892CDE-E5D0-4A9D-BEF1-FF3862F0C57A}" type="presOf" srcId="{325FC1C6-C26B-4252-9307-4D89C5892A77}" destId="{6CDA3AC8-BD41-4D36-9A6E-72F535E34EF9}" srcOrd="0" destOrd="0" presId="urn:microsoft.com/office/officeart/2005/8/layout/hierarchy3"/>
    <dgm:cxn modelId="{DD7C84E3-4F9F-461C-A742-E248AB3BE301}" type="presOf" srcId="{3E5C680D-BA45-4D9F-AC1E-6BE965A3F79A}" destId="{14569783-1703-4521-9789-B97CE117F00C}" srcOrd="1" destOrd="0" presId="urn:microsoft.com/office/officeart/2005/8/layout/hierarchy3"/>
    <dgm:cxn modelId="{A25D5CE4-65D8-4C94-9894-5577F8A8A586}" type="presOf" srcId="{577A2277-936F-43EB-8755-C6A0A51A8DD4}" destId="{ADD225B8-E430-4E90-8D55-83078BBB995C}" srcOrd="0" destOrd="0" presId="urn:microsoft.com/office/officeart/2005/8/layout/hierarchy3"/>
    <dgm:cxn modelId="{D0701BE8-D199-4450-8B4B-BFD366763060}" type="presOf" srcId="{3E5C680D-BA45-4D9F-AC1E-6BE965A3F79A}" destId="{37EF05E5-C8DF-477B-AE0B-372C96A79FA3}" srcOrd="0" destOrd="0" presId="urn:microsoft.com/office/officeart/2005/8/layout/hierarchy3"/>
    <dgm:cxn modelId="{D8078CE9-D8DA-49BC-A745-B0ED37032F6C}" srcId="{325FC1C6-C26B-4252-9307-4D89C5892A77}" destId="{23C5BC8D-D81C-4759-979C-05F3479527B1}" srcOrd="1" destOrd="0" parTransId="{5DA20AC8-149C-4515-AB30-7394802F666D}" sibTransId="{C747D887-987B-4BC8-A487-E0235BECF4F1}"/>
    <dgm:cxn modelId="{1815E5E9-C464-4A85-8960-7E1084285A7E}" type="presOf" srcId="{56A4FCE7-E23A-438B-89D5-1E5986B14536}" destId="{1ABFFE82-F3ED-4743-890E-869B33EE7F1E}" srcOrd="0" destOrd="0" presId="urn:microsoft.com/office/officeart/2005/8/layout/hierarchy3"/>
    <dgm:cxn modelId="{7B834EEA-0C02-4134-AD4F-02C506062553}" type="presOf" srcId="{8F6F4C5B-EED8-4D18-9379-499D2BE58E15}" destId="{AEC016CE-4E1A-4ABB-860F-2AC105784E0C}" srcOrd="0" destOrd="0" presId="urn:microsoft.com/office/officeart/2005/8/layout/hierarchy3"/>
    <dgm:cxn modelId="{969071EC-EB82-4016-A63D-49B447E7A386}" srcId="{4CAC9237-AC48-4446-9493-9C39F8EF4881}" destId="{006B7C34-6223-44A6-95A4-858626F0CC05}" srcOrd="1" destOrd="0" parTransId="{470918D9-5048-4C3A-A808-B88B1B38A32C}" sibTransId="{249724D8-B9A8-4BF3-B2E8-33FFE1B69206}"/>
    <dgm:cxn modelId="{2277AEF5-CD83-4126-B8CA-1E08F519A7F5}" type="presOf" srcId="{6C712022-7A51-4487-BDC3-4CD6B24D8CC6}" destId="{97640186-B410-4931-A499-57D4748B4B08}" srcOrd="0" destOrd="0" presId="urn:microsoft.com/office/officeart/2005/8/layout/hierarchy3"/>
    <dgm:cxn modelId="{7D0E77F8-4D0A-441B-A673-61A3538AC286}" type="presOf" srcId="{E80EE066-091F-4D3A-B289-5B4EE9FC4CD5}" destId="{09B448B4-0C89-433F-99A3-C8E4D1FA29FD}" srcOrd="0" destOrd="0" presId="urn:microsoft.com/office/officeart/2005/8/layout/hierarchy3"/>
    <dgm:cxn modelId="{1BEB9FEF-6DB7-450B-888C-037C7C9EE00F}" type="presParOf" srcId="{AEC016CE-4E1A-4ABB-860F-2AC105784E0C}" destId="{9EBCC119-7079-4CFD-A408-6B7505194A7B}" srcOrd="0" destOrd="0" presId="urn:microsoft.com/office/officeart/2005/8/layout/hierarchy3"/>
    <dgm:cxn modelId="{3C024382-5B54-4973-82C2-EA00167AA9AB}" type="presParOf" srcId="{9EBCC119-7079-4CFD-A408-6B7505194A7B}" destId="{70E584D5-3D6D-4F99-9526-A9E14D32F334}" srcOrd="0" destOrd="0" presId="urn:microsoft.com/office/officeart/2005/8/layout/hierarchy3"/>
    <dgm:cxn modelId="{5D85E7B8-DA82-4E69-B5BC-6BADF43835D7}" type="presParOf" srcId="{70E584D5-3D6D-4F99-9526-A9E14D32F334}" destId="{689CC7C4-27F6-4FE1-BA46-8099DF5E054E}" srcOrd="0" destOrd="0" presId="urn:microsoft.com/office/officeart/2005/8/layout/hierarchy3"/>
    <dgm:cxn modelId="{D462034E-26FD-4D56-BC53-A6378919B6D8}" type="presParOf" srcId="{70E584D5-3D6D-4F99-9526-A9E14D32F334}" destId="{E81AD483-41BB-4C55-8141-74100113E976}" srcOrd="1" destOrd="0" presId="urn:microsoft.com/office/officeart/2005/8/layout/hierarchy3"/>
    <dgm:cxn modelId="{52E8D1F0-318D-4125-8601-91C2EEB3D6FD}" type="presParOf" srcId="{9EBCC119-7079-4CFD-A408-6B7505194A7B}" destId="{11F1970B-36DC-43EC-8D60-BD608BE7C0EC}" srcOrd="1" destOrd="0" presId="urn:microsoft.com/office/officeart/2005/8/layout/hierarchy3"/>
    <dgm:cxn modelId="{DE43624F-FE36-4DF7-BFD7-F7C41B59B999}" type="presParOf" srcId="{11F1970B-36DC-43EC-8D60-BD608BE7C0EC}" destId="{1ABFFE82-F3ED-4743-890E-869B33EE7F1E}" srcOrd="0" destOrd="0" presId="urn:microsoft.com/office/officeart/2005/8/layout/hierarchy3"/>
    <dgm:cxn modelId="{D029997E-8738-4B88-A391-AA74A6044B4E}" type="presParOf" srcId="{11F1970B-36DC-43EC-8D60-BD608BE7C0EC}" destId="{F33875EE-1436-4BF1-A33B-87B7D0209537}" srcOrd="1" destOrd="0" presId="urn:microsoft.com/office/officeart/2005/8/layout/hierarchy3"/>
    <dgm:cxn modelId="{42F92186-332E-4E9A-9343-C0C7D92FDBC6}" type="presParOf" srcId="{11F1970B-36DC-43EC-8D60-BD608BE7C0EC}" destId="{76896189-2364-47F8-8285-207EEF0590FD}" srcOrd="2" destOrd="0" presId="urn:microsoft.com/office/officeart/2005/8/layout/hierarchy3"/>
    <dgm:cxn modelId="{BA635968-1D01-4A3C-BD32-1301A8392C5C}" type="presParOf" srcId="{11F1970B-36DC-43EC-8D60-BD608BE7C0EC}" destId="{ED151AB9-B089-430F-B744-ED9054C94F26}" srcOrd="3" destOrd="0" presId="urn:microsoft.com/office/officeart/2005/8/layout/hierarchy3"/>
    <dgm:cxn modelId="{482779C6-DB6E-408A-8FD8-FBF784043A4F}" type="presParOf" srcId="{AEC016CE-4E1A-4ABB-860F-2AC105784E0C}" destId="{72D029ED-A3F5-45BE-8822-4A78CD2F1951}" srcOrd="1" destOrd="0" presId="urn:microsoft.com/office/officeart/2005/8/layout/hierarchy3"/>
    <dgm:cxn modelId="{7489864C-D31E-4069-8CC3-0D178D726A49}" type="presParOf" srcId="{72D029ED-A3F5-45BE-8822-4A78CD2F1951}" destId="{B2C0E057-C188-4FC2-A834-B0F9C4A76140}" srcOrd="0" destOrd="0" presId="urn:microsoft.com/office/officeart/2005/8/layout/hierarchy3"/>
    <dgm:cxn modelId="{DBFFBBC6-3CDA-42A1-9340-AD4AE92AA97E}" type="presParOf" srcId="{B2C0E057-C188-4FC2-A834-B0F9C4A76140}" destId="{29262AB9-F1DE-4F46-A774-4023D3947886}" srcOrd="0" destOrd="0" presId="urn:microsoft.com/office/officeart/2005/8/layout/hierarchy3"/>
    <dgm:cxn modelId="{02B6F1E2-3D1D-4C87-8A7A-893E6DF784C6}" type="presParOf" srcId="{B2C0E057-C188-4FC2-A834-B0F9C4A76140}" destId="{6843FB02-9E42-42BE-930C-5903BBC79873}" srcOrd="1" destOrd="0" presId="urn:microsoft.com/office/officeart/2005/8/layout/hierarchy3"/>
    <dgm:cxn modelId="{D8F187DB-E7DF-42C1-821D-FA2E7132470E}" type="presParOf" srcId="{72D029ED-A3F5-45BE-8822-4A78CD2F1951}" destId="{CCE6D65E-82F1-49DB-A797-226A045B8D40}" srcOrd="1" destOrd="0" presId="urn:microsoft.com/office/officeart/2005/8/layout/hierarchy3"/>
    <dgm:cxn modelId="{C36324E4-FB48-49E5-8024-A6101BFB042B}" type="presParOf" srcId="{CCE6D65E-82F1-49DB-A797-226A045B8D40}" destId="{1885CECA-088F-459A-B566-EC7765785CA2}" srcOrd="0" destOrd="0" presId="urn:microsoft.com/office/officeart/2005/8/layout/hierarchy3"/>
    <dgm:cxn modelId="{50A3F37D-DA6F-4C54-8FEA-A44C8DD08F43}" type="presParOf" srcId="{CCE6D65E-82F1-49DB-A797-226A045B8D40}" destId="{7445D945-1205-4F29-8111-892416435E07}" srcOrd="1" destOrd="0" presId="urn:microsoft.com/office/officeart/2005/8/layout/hierarchy3"/>
    <dgm:cxn modelId="{1BF3A49B-4E54-45E2-9D64-E15FEB2F59A6}" type="presParOf" srcId="{CCE6D65E-82F1-49DB-A797-226A045B8D40}" destId="{7347BEB1-E90B-4A96-839C-251E17B32141}" srcOrd="2" destOrd="0" presId="urn:microsoft.com/office/officeart/2005/8/layout/hierarchy3"/>
    <dgm:cxn modelId="{D980C22D-5B8C-433F-B07E-DD8ED54ED926}" type="presParOf" srcId="{CCE6D65E-82F1-49DB-A797-226A045B8D40}" destId="{ADD225B8-E430-4E90-8D55-83078BBB995C}" srcOrd="3" destOrd="0" presId="urn:microsoft.com/office/officeart/2005/8/layout/hierarchy3"/>
    <dgm:cxn modelId="{A0662F9F-9D19-4068-9C1A-1171987FED5E}" type="presParOf" srcId="{CCE6D65E-82F1-49DB-A797-226A045B8D40}" destId="{09B448B4-0C89-433F-99A3-C8E4D1FA29FD}" srcOrd="4" destOrd="0" presId="urn:microsoft.com/office/officeart/2005/8/layout/hierarchy3"/>
    <dgm:cxn modelId="{97B096CB-A05C-40C1-9F2F-C74A0603F6CC}" type="presParOf" srcId="{CCE6D65E-82F1-49DB-A797-226A045B8D40}" destId="{BB700DB5-762B-4E52-ACBC-747C67662186}" srcOrd="5" destOrd="0" presId="urn:microsoft.com/office/officeart/2005/8/layout/hierarchy3"/>
    <dgm:cxn modelId="{3977D9B8-96E5-43B3-B593-A4EB3C261D66}" type="presParOf" srcId="{AEC016CE-4E1A-4ABB-860F-2AC105784E0C}" destId="{BD828F0E-5B06-4A65-9C51-1E7DFE251155}" srcOrd="2" destOrd="0" presId="urn:microsoft.com/office/officeart/2005/8/layout/hierarchy3"/>
    <dgm:cxn modelId="{6598CDD0-64E5-467B-9278-B0724A8452AB}" type="presParOf" srcId="{BD828F0E-5B06-4A65-9C51-1E7DFE251155}" destId="{4B01E6EA-7AA3-43A6-B6A8-0F30663851CD}" srcOrd="0" destOrd="0" presId="urn:microsoft.com/office/officeart/2005/8/layout/hierarchy3"/>
    <dgm:cxn modelId="{91044D96-3D0A-4E7F-BE6A-57B54F4E0879}" type="presParOf" srcId="{4B01E6EA-7AA3-43A6-B6A8-0F30663851CD}" destId="{6CDA3AC8-BD41-4D36-9A6E-72F535E34EF9}" srcOrd="0" destOrd="0" presId="urn:microsoft.com/office/officeart/2005/8/layout/hierarchy3"/>
    <dgm:cxn modelId="{6A641618-8641-4B08-A12E-83B829D47933}" type="presParOf" srcId="{4B01E6EA-7AA3-43A6-B6A8-0F30663851CD}" destId="{C959ED34-F7D0-4899-9499-11B93CA82F49}" srcOrd="1" destOrd="0" presId="urn:microsoft.com/office/officeart/2005/8/layout/hierarchy3"/>
    <dgm:cxn modelId="{D3196367-B0F4-4286-9C8B-C1B9F353C2E4}" type="presParOf" srcId="{BD828F0E-5B06-4A65-9C51-1E7DFE251155}" destId="{4519A8D3-A705-40E4-8FB3-81763D096883}" srcOrd="1" destOrd="0" presId="urn:microsoft.com/office/officeart/2005/8/layout/hierarchy3"/>
    <dgm:cxn modelId="{A882C79A-C8F9-4B21-A22A-34C7A491A7FB}" type="presParOf" srcId="{4519A8D3-A705-40E4-8FB3-81763D096883}" destId="{901D9BF9-73D2-4317-B651-C018D1637A1F}" srcOrd="0" destOrd="0" presId="urn:microsoft.com/office/officeart/2005/8/layout/hierarchy3"/>
    <dgm:cxn modelId="{F17DD9B2-0E30-41C1-B777-8E165FD1419C}" type="presParOf" srcId="{4519A8D3-A705-40E4-8FB3-81763D096883}" destId="{97640186-B410-4931-A499-57D4748B4B08}" srcOrd="1" destOrd="0" presId="urn:microsoft.com/office/officeart/2005/8/layout/hierarchy3"/>
    <dgm:cxn modelId="{F6680758-A998-45DC-9477-ED342005BED8}" type="presParOf" srcId="{4519A8D3-A705-40E4-8FB3-81763D096883}" destId="{A045BAC4-B5DB-468C-869F-4B3540EB840D}" srcOrd="2" destOrd="0" presId="urn:microsoft.com/office/officeart/2005/8/layout/hierarchy3"/>
    <dgm:cxn modelId="{9830473C-DA03-49F7-AD2A-CDD0483B841B}" type="presParOf" srcId="{4519A8D3-A705-40E4-8FB3-81763D096883}" destId="{44E1A781-08C6-4BB8-8EF0-B7899D196122}" srcOrd="3" destOrd="0" presId="urn:microsoft.com/office/officeart/2005/8/layout/hierarchy3"/>
    <dgm:cxn modelId="{3E0DEC96-91EC-4DD7-8B41-1CAAD5DB8362}" type="presParOf" srcId="{4519A8D3-A705-40E4-8FB3-81763D096883}" destId="{B4FEC618-9463-425A-AE63-E96CA1B4719F}" srcOrd="4" destOrd="0" presId="urn:microsoft.com/office/officeart/2005/8/layout/hierarchy3"/>
    <dgm:cxn modelId="{DA023100-2C4C-4274-A608-7F1CD0808574}" type="presParOf" srcId="{4519A8D3-A705-40E4-8FB3-81763D096883}" destId="{B8A1D50C-C5BA-4F23-A560-0EE3FE3B2623}" srcOrd="5" destOrd="0" presId="urn:microsoft.com/office/officeart/2005/8/layout/hierarchy3"/>
    <dgm:cxn modelId="{1108EF7A-1278-4F29-810D-3AD08C8ED0AE}" type="presParOf" srcId="{AEC016CE-4E1A-4ABB-860F-2AC105784E0C}" destId="{47D311A1-5E9D-47DE-862A-851F8D3E256D}" srcOrd="3" destOrd="0" presId="urn:microsoft.com/office/officeart/2005/8/layout/hierarchy3"/>
    <dgm:cxn modelId="{9D19DD0E-9D79-4580-818B-37A78EF54112}" type="presParOf" srcId="{47D311A1-5E9D-47DE-862A-851F8D3E256D}" destId="{1B1B5569-A85F-4D23-8ACD-E8BF7C33A92E}" srcOrd="0" destOrd="0" presId="urn:microsoft.com/office/officeart/2005/8/layout/hierarchy3"/>
    <dgm:cxn modelId="{50875760-6EB1-45D7-9E32-E331B7112BCA}" type="presParOf" srcId="{1B1B5569-A85F-4D23-8ACD-E8BF7C33A92E}" destId="{37EF05E5-C8DF-477B-AE0B-372C96A79FA3}" srcOrd="0" destOrd="0" presId="urn:microsoft.com/office/officeart/2005/8/layout/hierarchy3"/>
    <dgm:cxn modelId="{97A70834-B8CF-4EEE-BE4F-C79656A61883}" type="presParOf" srcId="{1B1B5569-A85F-4D23-8ACD-E8BF7C33A92E}" destId="{14569783-1703-4521-9789-B97CE117F00C}" srcOrd="1" destOrd="0" presId="urn:microsoft.com/office/officeart/2005/8/layout/hierarchy3"/>
    <dgm:cxn modelId="{C13BA400-40AD-4F0E-9A8A-EFD95F9ABC8E}" type="presParOf" srcId="{47D311A1-5E9D-47DE-862A-851F8D3E256D}" destId="{9F669B51-4CC0-4522-8B8D-68367F35A830}" srcOrd="1" destOrd="0" presId="urn:microsoft.com/office/officeart/2005/8/layout/hierarchy3"/>
    <dgm:cxn modelId="{1CD8F4F0-B5C4-4855-A2ED-2B06C88B6071}" type="presParOf" srcId="{9F669B51-4CC0-4522-8B8D-68367F35A830}" destId="{3383EB69-8C47-49BD-A8AC-FE228F4FEE7D}" srcOrd="0" destOrd="0" presId="urn:microsoft.com/office/officeart/2005/8/layout/hierarchy3"/>
    <dgm:cxn modelId="{8F521D41-52CE-4EFE-BAD7-C12E9C036FE6}" type="presParOf" srcId="{9F669B51-4CC0-4522-8B8D-68367F35A830}" destId="{0E1D43B6-F2A5-43EC-AC26-3DE62321EF22}" srcOrd="1" destOrd="0" presId="urn:microsoft.com/office/officeart/2005/8/layout/hierarchy3"/>
    <dgm:cxn modelId="{D58BA53B-290F-4703-85E2-CF037E660846}" type="presParOf" srcId="{9F669B51-4CC0-4522-8B8D-68367F35A830}" destId="{492156E3-00BE-498F-8B5E-8FAE4D79F13C}" srcOrd="2" destOrd="0" presId="urn:microsoft.com/office/officeart/2005/8/layout/hierarchy3"/>
    <dgm:cxn modelId="{0B28326E-832B-490D-B82D-3000DF7A29FC}" type="presParOf" srcId="{9F669B51-4CC0-4522-8B8D-68367F35A830}" destId="{57241C9F-2686-4B92-9458-4AA719FA48D4}" srcOrd="3" destOrd="0" presId="urn:microsoft.com/office/officeart/2005/8/layout/hierarchy3"/>
    <dgm:cxn modelId="{75EF4914-D71E-4524-873B-0A5E554EE3E9}" type="presParOf" srcId="{9F669B51-4CC0-4522-8B8D-68367F35A830}" destId="{C0E9551F-AB7E-4E8D-9045-1101E769518C}" srcOrd="4" destOrd="0" presId="urn:microsoft.com/office/officeart/2005/8/layout/hierarchy3"/>
    <dgm:cxn modelId="{21F02E64-9DE5-4AA8-A5F3-D290BBD26356}" type="presParOf" srcId="{9F669B51-4CC0-4522-8B8D-68367F35A830}" destId="{F2307A61-3B63-49F3-A35C-C01C0A40303E}" srcOrd="5" destOrd="0" presId="urn:microsoft.com/office/officeart/2005/8/layout/hierarchy3"/>
    <dgm:cxn modelId="{A0F7CFBB-C468-422D-B544-FC0E6B55F976}" type="presParOf" srcId="{AEC016CE-4E1A-4ABB-860F-2AC105784E0C}" destId="{C7FA4A01-14AF-4400-B001-C0D5B0C4A1B0}" srcOrd="4" destOrd="0" presId="urn:microsoft.com/office/officeart/2005/8/layout/hierarchy3"/>
    <dgm:cxn modelId="{5809A1C2-8110-41AB-9805-E02E906C0AD8}" type="presParOf" srcId="{C7FA4A01-14AF-4400-B001-C0D5B0C4A1B0}" destId="{6B34A4A3-A907-4FB3-9FBF-DF69D0E8BE59}" srcOrd="0" destOrd="0" presId="urn:microsoft.com/office/officeart/2005/8/layout/hierarchy3"/>
    <dgm:cxn modelId="{F1FE15FF-944A-447F-ABC1-5B2FE4B2386B}" type="presParOf" srcId="{6B34A4A3-A907-4FB3-9FBF-DF69D0E8BE59}" destId="{460D18AF-6DAB-40B7-A643-EC8A39F4D52B}" srcOrd="0" destOrd="0" presId="urn:microsoft.com/office/officeart/2005/8/layout/hierarchy3"/>
    <dgm:cxn modelId="{75A25C90-492C-4774-ADC8-801151188FF2}" type="presParOf" srcId="{6B34A4A3-A907-4FB3-9FBF-DF69D0E8BE59}" destId="{B45C08C3-4B29-4B61-91CD-DCDB842D9DF5}" srcOrd="1" destOrd="0" presId="urn:microsoft.com/office/officeart/2005/8/layout/hierarchy3"/>
    <dgm:cxn modelId="{56C0CACC-9137-42C7-99E7-6E9060167612}" type="presParOf" srcId="{C7FA4A01-14AF-4400-B001-C0D5B0C4A1B0}" destId="{4872AF16-2ECC-439E-84F8-D221471943A7}" srcOrd="1" destOrd="0" presId="urn:microsoft.com/office/officeart/2005/8/layout/hierarchy3"/>
    <dgm:cxn modelId="{57EAD20C-503A-4409-9185-75200379F46E}" type="presParOf" srcId="{4872AF16-2ECC-439E-84F8-D221471943A7}" destId="{105AE7EB-A113-4ABF-866F-DB0EA55768B8}" srcOrd="0" destOrd="0" presId="urn:microsoft.com/office/officeart/2005/8/layout/hierarchy3"/>
    <dgm:cxn modelId="{18F16A69-5105-4AAD-988A-2AAC31EE8F16}" type="presParOf" srcId="{4872AF16-2ECC-439E-84F8-D221471943A7}" destId="{FF463398-96BF-4F52-98EF-065A37F43B4C}" srcOrd="1" destOrd="0" presId="urn:microsoft.com/office/officeart/2005/8/layout/hierarchy3"/>
    <dgm:cxn modelId="{377CC5DF-59EA-4A7E-8969-ACF7E7FEEF30}" type="presParOf" srcId="{4872AF16-2ECC-439E-84F8-D221471943A7}" destId="{06AEDDD3-6A81-4DCC-9D1C-9A68A74F70B1}" srcOrd="2" destOrd="0" presId="urn:microsoft.com/office/officeart/2005/8/layout/hierarchy3"/>
    <dgm:cxn modelId="{CA4B85AA-49E5-46A3-A9F5-7705D2B5CFFE}" type="presParOf" srcId="{4872AF16-2ECC-439E-84F8-D221471943A7}" destId="{3E9C76CF-829A-476B-A711-B4E29AABB4D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7BDF4E-74B4-4D05-9787-7F17FA343D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CA"/>
        </a:p>
      </dgm:t>
    </dgm:pt>
    <dgm:pt modelId="{251CE483-1FB0-4961-89DB-56BDAD7956CD}">
      <dgm:prSet phldrT="[Text]"/>
      <dgm:spPr/>
      <dgm:t>
        <a:bodyPr/>
        <a:lstStyle/>
        <a:p>
          <a:r>
            <a:rPr lang="fr-CA" b="1" dirty="0">
              <a:effectLst>
                <a:outerShdw blurRad="38100" dist="38100" dir="2700000" algn="tl">
                  <a:srgbClr val="000000">
                    <a:alpha val="43137"/>
                  </a:srgbClr>
                </a:outerShdw>
              </a:effectLst>
            </a:rPr>
            <a:t>PWPS</a:t>
          </a:r>
          <a:endParaRPr lang="en-CA" b="1" dirty="0">
            <a:effectLst>
              <a:outerShdw blurRad="38100" dist="38100" dir="2700000" algn="tl">
                <a:srgbClr val="000000">
                  <a:alpha val="43137"/>
                </a:srgbClr>
              </a:outerShdw>
            </a:effectLst>
          </a:endParaRPr>
        </a:p>
      </dgm:t>
    </dgm:pt>
    <dgm:pt modelId="{ECA50691-D197-4B12-BBC8-F1C2EE398218}" type="parTrans" cxnId="{E5C7377A-F1F2-48D5-8959-9CF65FDE298C}">
      <dgm:prSet/>
      <dgm:spPr/>
      <dgm:t>
        <a:bodyPr/>
        <a:lstStyle/>
        <a:p>
          <a:endParaRPr lang="en-CA"/>
        </a:p>
      </dgm:t>
    </dgm:pt>
    <dgm:pt modelId="{CD66E4AD-DE01-447C-AA86-26B27F2C46B7}" type="sibTrans" cxnId="{E5C7377A-F1F2-48D5-8959-9CF65FDE298C}">
      <dgm:prSet/>
      <dgm:spPr/>
      <dgm:t>
        <a:bodyPr/>
        <a:lstStyle/>
        <a:p>
          <a:endParaRPr lang="en-CA"/>
        </a:p>
      </dgm:t>
    </dgm:pt>
    <dgm:pt modelId="{31DFCFB4-3D01-4349-B748-FD01B119FBED}">
      <dgm:prSet phldrT="[Text]" custT="1"/>
      <dgm:spPr/>
      <dgm:t>
        <a:bodyPr/>
        <a:lstStyle/>
        <a:p>
          <a:pPr algn="ctr"/>
          <a:r>
            <a:rPr lang="fr-CA" sz="1800" dirty="0"/>
            <a:t>Preliminary Welding Procedure Specification: set up the welding parameter.</a:t>
          </a:r>
          <a:endParaRPr lang="en-CA" sz="1800" dirty="0"/>
        </a:p>
      </dgm:t>
    </dgm:pt>
    <dgm:pt modelId="{8216BEFB-857B-44FF-ABC7-04B16B72BDFF}" type="parTrans" cxnId="{3742EAF2-A564-4715-93B1-8A8750A605A8}">
      <dgm:prSet/>
      <dgm:spPr/>
      <dgm:t>
        <a:bodyPr/>
        <a:lstStyle/>
        <a:p>
          <a:endParaRPr lang="en-CA"/>
        </a:p>
      </dgm:t>
    </dgm:pt>
    <dgm:pt modelId="{5258C0C4-EB2D-47D2-B21F-E34B0343560F}" type="sibTrans" cxnId="{3742EAF2-A564-4715-93B1-8A8750A605A8}">
      <dgm:prSet/>
      <dgm:spPr/>
      <dgm:t>
        <a:bodyPr/>
        <a:lstStyle/>
        <a:p>
          <a:endParaRPr lang="en-CA"/>
        </a:p>
      </dgm:t>
    </dgm:pt>
    <dgm:pt modelId="{28141A8C-CD97-4B52-A482-E8A5C1859381}">
      <dgm:prSet phldrT="[Text]"/>
      <dgm:spPr/>
      <dgm:t>
        <a:bodyPr/>
        <a:lstStyle/>
        <a:p>
          <a:r>
            <a:rPr lang="fr-CA" b="1" dirty="0">
              <a:effectLst>
                <a:outerShdw blurRad="38100" dist="38100" dir="2700000" algn="tl">
                  <a:srgbClr val="000000">
                    <a:alpha val="43137"/>
                  </a:srgbClr>
                </a:outerShdw>
              </a:effectLst>
            </a:rPr>
            <a:t>WPQR</a:t>
          </a:r>
          <a:endParaRPr lang="en-CA" b="1" dirty="0">
            <a:effectLst>
              <a:outerShdw blurRad="38100" dist="38100" dir="2700000" algn="tl">
                <a:srgbClr val="000000">
                  <a:alpha val="43137"/>
                </a:srgbClr>
              </a:outerShdw>
            </a:effectLst>
          </a:endParaRPr>
        </a:p>
      </dgm:t>
    </dgm:pt>
    <dgm:pt modelId="{B1F47AAB-C12A-4260-9209-00642A4D06FB}" type="parTrans" cxnId="{FA087DA7-0BFA-4CA6-AB17-DE22B37DC544}">
      <dgm:prSet/>
      <dgm:spPr/>
      <dgm:t>
        <a:bodyPr/>
        <a:lstStyle/>
        <a:p>
          <a:endParaRPr lang="en-CA"/>
        </a:p>
      </dgm:t>
    </dgm:pt>
    <dgm:pt modelId="{9CC1363F-A5D0-4A92-91F1-BE73693DEF8A}" type="sibTrans" cxnId="{FA087DA7-0BFA-4CA6-AB17-DE22B37DC544}">
      <dgm:prSet/>
      <dgm:spPr/>
      <dgm:t>
        <a:bodyPr/>
        <a:lstStyle/>
        <a:p>
          <a:endParaRPr lang="en-CA"/>
        </a:p>
      </dgm:t>
    </dgm:pt>
    <dgm:pt modelId="{D7EB4256-BC16-4AA7-BA20-2C4E7CF07EC4}">
      <dgm:prSet phldrT="[Text]"/>
      <dgm:spPr/>
      <dgm:t>
        <a:bodyPr/>
        <a:lstStyle/>
        <a:p>
          <a:r>
            <a:rPr lang="fr-CA" b="1" dirty="0">
              <a:effectLst>
                <a:outerShdw blurRad="38100" dist="38100" dir="2700000" algn="tl">
                  <a:srgbClr val="000000">
                    <a:alpha val="43137"/>
                  </a:srgbClr>
                </a:outerShdw>
              </a:effectLst>
            </a:rPr>
            <a:t>WPS</a:t>
          </a:r>
          <a:endParaRPr lang="en-CA" b="1" dirty="0">
            <a:effectLst>
              <a:outerShdw blurRad="38100" dist="38100" dir="2700000" algn="tl">
                <a:srgbClr val="000000">
                  <a:alpha val="43137"/>
                </a:srgbClr>
              </a:outerShdw>
            </a:effectLst>
          </a:endParaRPr>
        </a:p>
      </dgm:t>
    </dgm:pt>
    <dgm:pt modelId="{C72A8D4D-A279-4C5C-9193-AAC94D880357}" type="parTrans" cxnId="{69F3C328-A093-4359-BBD1-AE656F794B8D}">
      <dgm:prSet/>
      <dgm:spPr/>
      <dgm:t>
        <a:bodyPr/>
        <a:lstStyle/>
        <a:p>
          <a:endParaRPr lang="en-CA"/>
        </a:p>
      </dgm:t>
    </dgm:pt>
    <dgm:pt modelId="{3B1494D5-773B-473C-8682-D18F995AA41D}" type="sibTrans" cxnId="{69F3C328-A093-4359-BBD1-AE656F794B8D}">
      <dgm:prSet/>
      <dgm:spPr/>
      <dgm:t>
        <a:bodyPr/>
        <a:lstStyle/>
        <a:p>
          <a:endParaRPr lang="en-CA"/>
        </a:p>
      </dgm:t>
    </dgm:pt>
    <dgm:pt modelId="{F3DA4B44-863E-4015-8CCD-81D2E5A3F28E}">
      <dgm:prSet custT="1"/>
      <dgm:spPr/>
      <dgm:t>
        <a:bodyPr/>
        <a:lstStyle/>
        <a:p>
          <a:pPr algn="ctr"/>
          <a:r>
            <a:rPr lang="fr-CA" sz="1800" dirty="0"/>
            <a:t>Welding Procedure Quality Record: make the penetration, </a:t>
          </a:r>
          <a:r>
            <a:rPr lang="fr-CA" sz="1800" dirty="0" err="1"/>
            <a:t>tensile,bending</a:t>
          </a:r>
          <a:r>
            <a:rPr lang="fr-CA" sz="1800" dirty="0"/>
            <a:t> test and record </a:t>
          </a:r>
          <a:r>
            <a:rPr lang="fr-CA" sz="1800" dirty="0" err="1"/>
            <a:t>it</a:t>
          </a:r>
          <a:r>
            <a:rPr lang="fr-CA" sz="1800" dirty="0"/>
            <a:t>.</a:t>
          </a:r>
          <a:endParaRPr lang="en-CA" sz="1800" dirty="0"/>
        </a:p>
      </dgm:t>
    </dgm:pt>
    <dgm:pt modelId="{D75F0C59-8DC1-4E04-9EE1-7F2B2F0557F9}" type="parTrans" cxnId="{B5E7CE3F-6C85-42AE-BC24-003E7C44688D}">
      <dgm:prSet/>
      <dgm:spPr/>
      <dgm:t>
        <a:bodyPr/>
        <a:lstStyle/>
        <a:p>
          <a:endParaRPr lang="en-CA"/>
        </a:p>
      </dgm:t>
    </dgm:pt>
    <dgm:pt modelId="{5883A3E0-D708-4BF1-A67B-BEDAFDFE1934}" type="sibTrans" cxnId="{B5E7CE3F-6C85-42AE-BC24-003E7C44688D}">
      <dgm:prSet/>
      <dgm:spPr/>
      <dgm:t>
        <a:bodyPr/>
        <a:lstStyle/>
        <a:p>
          <a:endParaRPr lang="en-CA"/>
        </a:p>
      </dgm:t>
    </dgm:pt>
    <dgm:pt modelId="{658F4435-284E-4C9C-8EEE-7291C98D88EB}">
      <dgm:prSet custT="1"/>
      <dgm:spPr/>
      <dgm:t>
        <a:bodyPr/>
        <a:lstStyle/>
        <a:p>
          <a:pPr algn="ctr"/>
          <a:r>
            <a:rPr lang="fr-CA" sz="1800" dirty="0"/>
            <a:t>Welding Procedure Specification: </a:t>
          </a:r>
          <a:r>
            <a:rPr lang="fr-CA" sz="1800" dirty="0" err="1"/>
            <a:t>finalize</a:t>
          </a:r>
          <a:r>
            <a:rPr lang="fr-CA" sz="1800" dirty="0"/>
            <a:t> the parameter </a:t>
          </a:r>
          <a:r>
            <a:rPr lang="fr-CA" sz="1800" dirty="0" err="1"/>
            <a:t>again</a:t>
          </a:r>
          <a:r>
            <a:rPr lang="fr-CA" sz="1800" dirty="0"/>
            <a:t> </a:t>
          </a:r>
          <a:r>
            <a:rPr lang="fr-CA" sz="1800" dirty="0" err="1"/>
            <a:t>based</a:t>
          </a:r>
          <a:r>
            <a:rPr lang="fr-CA" sz="1800" dirty="0"/>
            <a:t> on WPQR</a:t>
          </a:r>
          <a:endParaRPr lang="en-CA" sz="1800" dirty="0"/>
        </a:p>
      </dgm:t>
    </dgm:pt>
    <dgm:pt modelId="{AE1DD742-7C8E-4321-AADE-CBFBDF0606B2}" type="parTrans" cxnId="{950586C3-D416-4224-9B53-E6ADA4EEAA6C}">
      <dgm:prSet/>
      <dgm:spPr/>
      <dgm:t>
        <a:bodyPr/>
        <a:lstStyle/>
        <a:p>
          <a:endParaRPr lang="en-CA"/>
        </a:p>
      </dgm:t>
    </dgm:pt>
    <dgm:pt modelId="{0E7BECB1-6CDD-4040-B650-44DCBCC777A4}" type="sibTrans" cxnId="{950586C3-D416-4224-9B53-E6ADA4EEAA6C}">
      <dgm:prSet/>
      <dgm:spPr/>
      <dgm:t>
        <a:bodyPr/>
        <a:lstStyle/>
        <a:p>
          <a:endParaRPr lang="en-CA"/>
        </a:p>
      </dgm:t>
    </dgm:pt>
    <dgm:pt modelId="{E9920C3A-A451-432E-90DD-CD3CC450A788}" type="pres">
      <dgm:prSet presAssocID="{BF7BDF4E-74B4-4D05-9787-7F17FA343D78}" presName="linearFlow" presStyleCnt="0">
        <dgm:presLayoutVars>
          <dgm:dir/>
          <dgm:animLvl val="lvl"/>
          <dgm:resizeHandles val="exact"/>
        </dgm:presLayoutVars>
      </dgm:prSet>
      <dgm:spPr/>
    </dgm:pt>
    <dgm:pt modelId="{3D5DF02A-94EF-461E-AFF5-28A74B52D976}" type="pres">
      <dgm:prSet presAssocID="{251CE483-1FB0-4961-89DB-56BDAD7956CD}" presName="composite" presStyleCnt="0"/>
      <dgm:spPr/>
    </dgm:pt>
    <dgm:pt modelId="{3CBA73D5-0E46-4E2F-9EF8-6BA3F5531F39}" type="pres">
      <dgm:prSet presAssocID="{251CE483-1FB0-4961-89DB-56BDAD7956CD}" presName="parentText" presStyleLbl="alignNode1" presStyleIdx="0" presStyleCnt="3">
        <dgm:presLayoutVars>
          <dgm:chMax val="1"/>
          <dgm:bulletEnabled val="1"/>
        </dgm:presLayoutVars>
      </dgm:prSet>
      <dgm:spPr/>
    </dgm:pt>
    <dgm:pt modelId="{E84C44F1-3A87-4D37-9EE7-47935615187B}" type="pres">
      <dgm:prSet presAssocID="{251CE483-1FB0-4961-89DB-56BDAD7956CD}" presName="descendantText" presStyleLbl="alignAcc1" presStyleIdx="0" presStyleCnt="3" custLinFactNeighborX="-171" custLinFactNeighborY="2683">
        <dgm:presLayoutVars>
          <dgm:bulletEnabled val="1"/>
        </dgm:presLayoutVars>
      </dgm:prSet>
      <dgm:spPr>
        <a:prstGeom prst="rect">
          <a:avLst/>
        </a:prstGeom>
      </dgm:spPr>
    </dgm:pt>
    <dgm:pt modelId="{6C08C1CF-D23C-4777-B5C9-8646151B6929}" type="pres">
      <dgm:prSet presAssocID="{CD66E4AD-DE01-447C-AA86-26B27F2C46B7}" presName="sp" presStyleCnt="0"/>
      <dgm:spPr/>
    </dgm:pt>
    <dgm:pt modelId="{6E05CF53-4E99-4FFE-8260-20E0BFE99743}" type="pres">
      <dgm:prSet presAssocID="{28141A8C-CD97-4B52-A482-E8A5C1859381}" presName="composite" presStyleCnt="0"/>
      <dgm:spPr/>
    </dgm:pt>
    <dgm:pt modelId="{BD2289A6-E08A-46DE-8714-A36CA1A5EC4A}" type="pres">
      <dgm:prSet presAssocID="{28141A8C-CD97-4B52-A482-E8A5C1859381}" presName="parentText" presStyleLbl="alignNode1" presStyleIdx="1" presStyleCnt="3">
        <dgm:presLayoutVars>
          <dgm:chMax val="1"/>
          <dgm:bulletEnabled val="1"/>
        </dgm:presLayoutVars>
      </dgm:prSet>
      <dgm:spPr/>
    </dgm:pt>
    <dgm:pt modelId="{C1953954-4988-4092-85E9-19941E605016}" type="pres">
      <dgm:prSet presAssocID="{28141A8C-CD97-4B52-A482-E8A5C1859381}" presName="descendantText" presStyleLbl="alignAcc1" presStyleIdx="1" presStyleCnt="3" custLinFactNeighborY="2682">
        <dgm:presLayoutVars>
          <dgm:bulletEnabled val="1"/>
        </dgm:presLayoutVars>
      </dgm:prSet>
      <dgm:spPr>
        <a:prstGeom prst="rect">
          <a:avLst/>
        </a:prstGeom>
      </dgm:spPr>
    </dgm:pt>
    <dgm:pt modelId="{9539D59C-6404-4805-838B-EF4326BFA5A5}" type="pres">
      <dgm:prSet presAssocID="{9CC1363F-A5D0-4A92-91F1-BE73693DEF8A}" presName="sp" presStyleCnt="0"/>
      <dgm:spPr/>
    </dgm:pt>
    <dgm:pt modelId="{F1C2D761-40F4-460C-9B53-AEDB221FD706}" type="pres">
      <dgm:prSet presAssocID="{D7EB4256-BC16-4AA7-BA20-2C4E7CF07EC4}" presName="composite" presStyleCnt="0"/>
      <dgm:spPr/>
    </dgm:pt>
    <dgm:pt modelId="{D35E35C5-FF82-47F9-B3DC-576427795532}" type="pres">
      <dgm:prSet presAssocID="{D7EB4256-BC16-4AA7-BA20-2C4E7CF07EC4}" presName="parentText" presStyleLbl="alignNode1" presStyleIdx="2" presStyleCnt="3">
        <dgm:presLayoutVars>
          <dgm:chMax val="1"/>
          <dgm:bulletEnabled val="1"/>
        </dgm:presLayoutVars>
      </dgm:prSet>
      <dgm:spPr/>
    </dgm:pt>
    <dgm:pt modelId="{EE65E4E4-4E56-4CE4-9246-5AD2CB8E5519}" type="pres">
      <dgm:prSet presAssocID="{D7EB4256-BC16-4AA7-BA20-2C4E7CF07EC4}" presName="descendantText" presStyleLbl="alignAcc1" presStyleIdx="2" presStyleCnt="3">
        <dgm:presLayoutVars>
          <dgm:bulletEnabled val="1"/>
        </dgm:presLayoutVars>
      </dgm:prSet>
      <dgm:spPr>
        <a:prstGeom prst="rect">
          <a:avLst/>
        </a:prstGeom>
      </dgm:spPr>
    </dgm:pt>
  </dgm:ptLst>
  <dgm:cxnLst>
    <dgm:cxn modelId="{FED3DF03-89B4-4173-B707-C2A871AB96E2}" type="presOf" srcId="{D7EB4256-BC16-4AA7-BA20-2C4E7CF07EC4}" destId="{D35E35C5-FF82-47F9-B3DC-576427795532}" srcOrd="0" destOrd="0" presId="urn:microsoft.com/office/officeart/2005/8/layout/chevron2"/>
    <dgm:cxn modelId="{69F3C328-A093-4359-BBD1-AE656F794B8D}" srcId="{BF7BDF4E-74B4-4D05-9787-7F17FA343D78}" destId="{D7EB4256-BC16-4AA7-BA20-2C4E7CF07EC4}" srcOrd="2" destOrd="0" parTransId="{C72A8D4D-A279-4C5C-9193-AAC94D880357}" sibTransId="{3B1494D5-773B-473C-8682-D18F995AA41D}"/>
    <dgm:cxn modelId="{B3B0992F-D120-4D8D-85CA-B1C23B835F05}" type="presOf" srcId="{251CE483-1FB0-4961-89DB-56BDAD7956CD}" destId="{3CBA73D5-0E46-4E2F-9EF8-6BA3F5531F39}" srcOrd="0" destOrd="0" presId="urn:microsoft.com/office/officeart/2005/8/layout/chevron2"/>
    <dgm:cxn modelId="{B5E7CE3F-6C85-42AE-BC24-003E7C44688D}" srcId="{28141A8C-CD97-4B52-A482-E8A5C1859381}" destId="{F3DA4B44-863E-4015-8CCD-81D2E5A3F28E}" srcOrd="0" destOrd="0" parTransId="{D75F0C59-8DC1-4E04-9EE1-7F2B2F0557F9}" sibTransId="{5883A3E0-D708-4BF1-A67B-BEDAFDFE1934}"/>
    <dgm:cxn modelId="{73A55D61-7C8E-DF44-9A57-913420EBABBA}" type="presOf" srcId="{F3DA4B44-863E-4015-8CCD-81D2E5A3F28E}" destId="{C1953954-4988-4092-85E9-19941E605016}" srcOrd="0" destOrd="0" presId="urn:microsoft.com/office/officeart/2005/8/layout/chevron2"/>
    <dgm:cxn modelId="{E5C7377A-F1F2-48D5-8959-9CF65FDE298C}" srcId="{BF7BDF4E-74B4-4D05-9787-7F17FA343D78}" destId="{251CE483-1FB0-4961-89DB-56BDAD7956CD}" srcOrd="0" destOrd="0" parTransId="{ECA50691-D197-4B12-BBC8-F1C2EE398218}" sibTransId="{CD66E4AD-DE01-447C-AA86-26B27F2C46B7}"/>
    <dgm:cxn modelId="{7568CF98-4D3C-EC4A-8505-5B88C1AE5531}" type="presOf" srcId="{658F4435-284E-4C9C-8EEE-7291C98D88EB}" destId="{EE65E4E4-4E56-4CE4-9246-5AD2CB8E5519}" srcOrd="0" destOrd="0" presId="urn:microsoft.com/office/officeart/2005/8/layout/chevron2"/>
    <dgm:cxn modelId="{FA087DA7-0BFA-4CA6-AB17-DE22B37DC544}" srcId="{BF7BDF4E-74B4-4D05-9787-7F17FA343D78}" destId="{28141A8C-CD97-4B52-A482-E8A5C1859381}" srcOrd="1" destOrd="0" parTransId="{B1F47AAB-C12A-4260-9209-00642A4D06FB}" sibTransId="{9CC1363F-A5D0-4A92-91F1-BE73693DEF8A}"/>
    <dgm:cxn modelId="{1CF155B4-6BB8-4F02-8ED6-0C13A1275D70}" type="presOf" srcId="{31DFCFB4-3D01-4349-B748-FD01B119FBED}" destId="{E84C44F1-3A87-4D37-9EE7-47935615187B}" srcOrd="0" destOrd="0" presId="urn:microsoft.com/office/officeart/2005/8/layout/chevron2"/>
    <dgm:cxn modelId="{950586C3-D416-4224-9B53-E6ADA4EEAA6C}" srcId="{D7EB4256-BC16-4AA7-BA20-2C4E7CF07EC4}" destId="{658F4435-284E-4C9C-8EEE-7291C98D88EB}" srcOrd="0" destOrd="0" parTransId="{AE1DD742-7C8E-4321-AADE-CBFBDF0606B2}" sibTransId="{0E7BECB1-6CDD-4040-B650-44DCBCC777A4}"/>
    <dgm:cxn modelId="{3AD885D8-E25C-48EB-8658-2F8C797CF280}" type="presOf" srcId="{BF7BDF4E-74B4-4D05-9787-7F17FA343D78}" destId="{E9920C3A-A451-432E-90DD-CD3CC450A788}" srcOrd="0" destOrd="0" presId="urn:microsoft.com/office/officeart/2005/8/layout/chevron2"/>
    <dgm:cxn modelId="{ACE4FEE8-B6D7-48B2-BD69-F0E7070F7415}" type="presOf" srcId="{28141A8C-CD97-4B52-A482-E8A5C1859381}" destId="{BD2289A6-E08A-46DE-8714-A36CA1A5EC4A}" srcOrd="0" destOrd="0" presId="urn:microsoft.com/office/officeart/2005/8/layout/chevron2"/>
    <dgm:cxn modelId="{3742EAF2-A564-4715-93B1-8A8750A605A8}" srcId="{251CE483-1FB0-4961-89DB-56BDAD7956CD}" destId="{31DFCFB4-3D01-4349-B748-FD01B119FBED}" srcOrd="0" destOrd="0" parTransId="{8216BEFB-857B-44FF-ABC7-04B16B72BDFF}" sibTransId="{5258C0C4-EB2D-47D2-B21F-E34B0343560F}"/>
    <dgm:cxn modelId="{0E7769B8-35EF-4704-8BA0-DE324EAF9EC0}" type="presParOf" srcId="{E9920C3A-A451-432E-90DD-CD3CC450A788}" destId="{3D5DF02A-94EF-461E-AFF5-28A74B52D976}" srcOrd="0" destOrd="0" presId="urn:microsoft.com/office/officeart/2005/8/layout/chevron2"/>
    <dgm:cxn modelId="{7A6F6180-EE11-4476-B193-F45410DF383A}" type="presParOf" srcId="{3D5DF02A-94EF-461E-AFF5-28A74B52D976}" destId="{3CBA73D5-0E46-4E2F-9EF8-6BA3F5531F39}" srcOrd="0" destOrd="0" presId="urn:microsoft.com/office/officeart/2005/8/layout/chevron2"/>
    <dgm:cxn modelId="{E43CAFB5-CBD7-4E48-B50A-3BFAF5A9A0B0}" type="presParOf" srcId="{3D5DF02A-94EF-461E-AFF5-28A74B52D976}" destId="{E84C44F1-3A87-4D37-9EE7-47935615187B}" srcOrd="1" destOrd="0" presId="urn:microsoft.com/office/officeart/2005/8/layout/chevron2"/>
    <dgm:cxn modelId="{AED66297-1952-4D16-AF2A-D62E1B51FC9D}" type="presParOf" srcId="{E9920C3A-A451-432E-90DD-CD3CC450A788}" destId="{6C08C1CF-D23C-4777-B5C9-8646151B6929}" srcOrd="1" destOrd="0" presId="urn:microsoft.com/office/officeart/2005/8/layout/chevron2"/>
    <dgm:cxn modelId="{B7DEBE11-1E5E-43A6-BC58-30ED19DE2EB4}" type="presParOf" srcId="{E9920C3A-A451-432E-90DD-CD3CC450A788}" destId="{6E05CF53-4E99-4FFE-8260-20E0BFE99743}" srcOrd="2" destOrd="0" presId="urn:microsoft.com/office/officeart/2005/8/layout/chevron2"/>
    <dgm:cxn modelId="{31CAA4AD-7127-4539-93E0-021450241F05}" type="presParOf" srcId="{6E05CF53-4E99-4FFE-8260-20E0BFE99743}" destId="{BD2289A6-E08A-46DE-8714-A36CA1A5EC4A}" srcOrd="0" destOrd="0" presId="urn:microsoft.com/office/officeart/2005/8/layout/chevron2"/>
    <dgm:cxn modelId="{F6B8DD83-A415-4316-B075-EEF08697F260}" type="presParOf" srcId="{6E05CF53-4E99-4FFE-8260-20E0BFE99743}" destId="{C1953954-4988-4092-85E9-19941E605016}" srcOrd="1" destOrd="0" presId="urn:microsoft.com/office/officeart/2005/8/layout/chevron2"/>
    <dgm:cxn modelId="{42CF0F94-B7BF-428F-A206-BE89E40BE6B7}" type="presParOf" srcId="{E9920C3A-A451-432E-90DD-CD3CC450A788}" destId="{9539D59C-6404-4805-838B-EF4326BFA5A5}" srcOrd="3" destOrd="0" presId="urn:microsoft.com/office/officeart/2005/8/layout/chevron2"/>
    <dgm:cxn modelId="{9785026C-FF19-495F-B97A-25672F5078FC}" type="presParOf" srcId="{E9920C3A-A451-432E-90DD-CD3CC450A788}" destId="{F1C2D761-40F4-460C-9B53-AEDB221FD706}" srcOrd="4" destOrd="0" presId="urn:microsoft.com/office/officeart/2005/8/layout/chevron2"/>
    <dgm:cxn modelId="{59671041-C654-4956-BC87-BF35159BFD4F}" type="presParOf" srcId="{F1C2D761-40F4-460C-9B53-AEDB221FD706}" destId="{D35E35C5-FF82-47F9-B3DC-576427795532}" srcOrd="0" destOrd="0" presId="urn:microsoft.com/office/officeart/2005/8/layout/chevron2"/>
    <dgm:cxn modelId="{6569BF2F-A5E4-488B-98D4-FADC79F4AED0}" type="presParOf" srcId="{F1C2D761-40F4-460C-9B53-AEDB221FD706}" destId="{EE65E4E4-4E56-4CE4-9246-5AD2CB8E5519}" srcOrd="1" destOrd="0" presId="urn:microsoft.com/office/officeart/2005/8/layout/chevron2"/>
  </dgm:cxnLst>
  <dgm:bg/>
  <dgm:whole>
    <a:ln>
      <a:solidFill>
        <a:schemeClr val="accent1">
          <a:lumMod val="40000"/>
          <a:lumOff val="6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CC7C4-27F6-4FE1-BA46-8099DF5E054E}">
      <dsp:nvSpPr>
        <dsp:cNvPr id="0" name=""/>
        <dsp:cNvSpPr/>
      </dsp:nvSpPr>
      <dsp:spPr>
        <a:xfrm>
          <a:off x="0" y="0"/>
          <a:ext cx="1225155" cy="7051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DPAR</a:t>
          </a:r>
        </a:p>
      </dsp:txBody>
      <dsp:txXfrm>
        <a:off x="0" y="0"/>
        <a:ext cx="1225155" cy="705132"/>
      </dsp:txXfrm>
    </dsp:sp>
    <dsp:sp modelId="{1ABFFE82-F3ED-4743-890E-869B33EE7F1E}">
      <dsp:nvSpPr>
        <dsp:cNvPr id="0" name=""/>
        <dsp:cNvSpPr/>
      </dsp:nvSpPr>
      <dsp:spPr>
        <a:xfrm>
          <a:off x="122515" y="705132"/>
          <a:ext cx="218383" cy="519356"/>
        </a:xfrm>
        <a:custGeom>
          <a:avLst/>
          <a:gdLst/>
          <a:ahLst/>
          <a:cxnLst/>
          <a:rect l="0" t="0" r="0" b="0"/>
          <a:pathLst>
            <a:path>
              <a:moveTo>
                <a:pt x="0" y="0"/>
              </a:moveTo>
              <a:lnTo>
                <a:pt x="0" y="519356"/>
              </a:lnTo>
              <a:lnTo>
                <a:pt x="218383" y="5193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3875EE-1436-4BF1-A33B-87B7D0209537}">
      <dsp:nvSpPr>
        <dsp:cNvPr id="0" name=""/>
        <dsp:cNvSpPr/>
      </dsp:nvSpPr>
      <dsp:spPr>
        <a:xfrm>
          <a:off x="340899" y="924555"/>
          <a:ext cx="1028941" cy="59986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Measurement</a:t>
          </a:r>
          <a:r>
            <a:rPr lang="en-US" sz="800" kern="1200" dirty="0"/>
            <a:t> </a:t>
          </a:r>
          <a:r>
            <a:rPr lang="en-US" sz="1200" kern="1200" dirty="0"/>
            <a:t>Agreement</a:t>
          </a:r>
        </a:p>
      </dsp:txBody>
      <dsp:txXfrm>
        <a:off x="340899" y="924555"/>
        <a:ext cx="1028941" cy="599866"/>
      </dsp:txXfrm>
    </dsp:sp>
    <dsp:sp modelId="{76896189-2364-47F8-8285-207EEF0590FD}">
      <dsp:nvSpPr>
        <dsp:cNvPr id="0" name=""/>
        <dsp:cNvSpPr/>
      </dsp:nvSpPr>
      <dsp:spPr>
        <a:xfrm>
          <a:off x="122515" y="705132"/>
          <a:ext cx="218562" cy="2072894"/>
        </a:xfrm>
        <a:custGeom>
          <a:avLst/>
          <a:gdLst/>
          <a:ahLst/>
          <a:cxnLst/>
          <a:rect l="0" t="0" r="0" b="0"/>
          <a:pathLst>
            <a:path>
              <a:moveTo>
                <a:pt x="0" y="0"/>
              </a:moveTo>
              <a:lnTo>
                <a:pt x="0" y="2072894"/>
              </a:lnTo>
              <a:lnTo>
                <a:pt x="218562" y="2072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151AB9-B089-430F-B744-ED9054C94F26}">
      <dsp:nvSpPr>
        <dsp:cNvPr id="0" name=""/>
        <dsp:cNvSpPr/>
      </dsp:nvSpPr>
      <dsp:spPr>
        <a:xfrm>
          <a:off x="341077" y="2502466"/>
          <a:ext cx="1221920" cy="55112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Welding requirement list</a:t>
          </a:r>
        </a:p>
        <a:p>
          <a:pPr marL="0" lvl="0" indent="0" algn="ctr" defTabSz="533400">
            <a:lnSpc>
              <a:spcPct val="90000"/>
            </a:lnSpc>
            <a:spcBef>
              <a:spcPct val="0"/>
            </a:spcBef>
            <a:spcAft>
              <a:spcPct val="35000"/>
            </a:spcAft>
            <a:buNone/>
          </a:pPr>
          <a:endParaRPr lang="en-US" sz="1200" kern="1200" dirty="0"/>
        </a:p>
      </dsp:txBody>
      <dsp:txXfrm>
        <a:off x="341077" y="2502466"/>
        <a:ext cx="1221920" cy="551121"/>
      </dsp:txXfrm>
    </dsp:sp>
    <dsp:sp modelId="{29262AB9-F1DE-4F46-A774-4023D3947886}">
      <dsp:nvSpPr>
        <dsp:cNvPr id="0" name=""/>
        <dsp:cNvSpPr/>
      </dsp:nvSpPr>
      <dsp:spPr>
        <a:xfrm>
          <a:off x="1715435" y="0"/>
          <a:ext cx="1139138" cy="6884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P3</a:t>
          </a:r>
        </a:p>
      </dsp:txBody>
      <dsp:txXfrm>
        <a:off x="1715435" y="0"/>
        <a:ext cx="1139138" cy="688438"/>
      </dsp:txXfrm>
    </dsp:sp>
    <dsp:sp modelId="{1885CECA-088F-459A-B566-EC7765785CA2}">
      <dsp:nvSpPr>
        <dsp:cNvPr id="0" name=""/>
        <dsp:cNvSpPr/>
      </dsp:nvSpPr>
      <dsp:spPr>
        <a:xfrm>
          <a:off x="1829349" y="688438"/>
          <a:ext cx="142911" cy="256029"/>
        </a:xfrm>
        <a:custGeom>
          <a:avLst/>
          <a:gdLst/>
          <a:ahLst/>
          <a:cxnLst/>
          <a:rect l="0" t="0" r="0" b="0"/>
          <a:pathLst>
            <a:path>
              <a:moveTo>
                <a:pt x="0" y="0"/>
              </a:moveTo>
              <a:lnTo>
                <a:pt x="0" y="256029"/>
              </a:lnTo>
              <a:lnTo>
                <a:pt x="142911" y="2560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45D945-1205-4F29-8111-892416435E07}">
      <dsp:nvSpPr>
        <dsp:cNvPr id="0" name=""/>
        <dsp:cNvSpPr/>
      </dsp:nvSpPr>
      <dsp:spPr>
        <a:xfrm>
          <a:off x="1972261" y="742679"/>
          <a:ext cx="1157826" cy="40357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WPS</a:t>
          </a:r>
        </a:p>
      </dsp:txBody>
      <dsp:txXfrm>
        <a:off x="1972261" y="742679"/>
        <a:ext cx="1157826" cy="403577"/>
      </dsp:txXfrm>
    </dsp:sp>
    <dsp:sp modelId="{7347BEB1-E90B-4A96-839C-251E17B32141}">
      <dsp:nvSpPr>
        <dsp:cNvPr id="0" name=""/>
        <dsp:cNvSpPr/>
      </dsp:nvSpPr>
      <dsp:spPr>
        <a:xfrm>
          <a:off x="1829349" y="688438"/>
          <a:ext cx="142911" cy="894176"/>
        </a:xfrm>
        <a:custGeom>
          <a:avLst/>
          <a:gdLst/>
          <a:ahLst/>
          <a:cxnLst/>
          <a:rect l="0" t="0" r="0" b="0"/>
          <a:pathLst>
            <a:path>
              <a:moveTo>
                <a:pt x="0" y="0"/>
              </a:moveTo>
              <a:lnTo>
                <a:pt x="0" y="894176"/>
              </a:lnTo>
              <a:lnTo>
                <a:pt x="142911" y="894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225B8-E430-4E90-8D55-83078BBB995C}">
      <dsp:nvSpPr>
        <dsp:cNvPr id="0" name=""/>
        <dsp:cNvSpPr/>
      </dsp:nvSpPr>
      <dsp:spPr>
        <a:xfrm>
          <a:off x="1972261" y="1323064"/>
          <a:ext cx="1183158" cy="519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WPQR</a:t>
          </a:r>
        </a:p>
      </dsp:txBody>
      <dsp:txXfrm>
        <a:off x="1972261" y="1323064"/>
        <a:ext cx="1183158" cy="519100"/>
      </dsp:txXfrm>
    </dsp:sp>
    <dsp:sp modelId="{09B448B4-0C89-433F-99A3-C8E4D1FA29FD}">
      <dsp:nvSpPr>
        <dsp:cNvPr id="0" name=""/>
        <dsp:cNvSpPr/>
      </dsp:nvSpPr>
      <dsp:spPr>
        <a:xfrm>
          <a:off x="1829349" y="688438"/>
          <a:ext cx="142911" cy="2097992"/>
        </a:xfrm>
        <a:custGeom>
          <a:avLst/>
          <a:gdLst/>
          <a:ahLst/>
          <a:cxnLst/>
          <a:rect l="0" t="0" r="0" b="0"/>
          <a:pathLst>
            <a:path>
              <a:moveTo>
                <a:pt x="0" y="0"/>
              </a:moveTo>
              <a:lnTo>
                <a:pt x="0" y="2097992"/>
              </a:lnTo>
              <a:lnTo>
                <a:pt x="142911" y="20979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00DB5-762B-4E52-ACBC-747C67662186}">
      <dsp:nvSpPr>
        <dsp:cNvPr id="0" name=""/>
        <dsp:cNvSpPr/>
      </dsp:nvSpPr>
      <dsp:spPr>
        <a:xfrm>
          <a:off x="1972261" y="2519272"/>
          <a:ext cx="1345469" cy="53431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RT(100%),UT(1pcs)</a:t>
          </a:r>
        </a:p>
      </dsp:txBody>
      <dsp:txXfrm>
        <a:off x="1972261" y="2519272"/>
        <a:ext cx="1345469" cy="534315"/>
      </dsp:txXfrm>
    </dsp:sp>
    <dsp:sp modelId="{6CDA3AC8-BD41-4D36-9A6E-72F535E34EF9}">
      <dsp:nvSpPr>
        <dsp:cNvPr id="0" name=""/>
        <dsp:cNvSpPr/>
      </dsp:nvSpPr>
      <dsp:spPr>
        <a:xfrm>
          <a:off x="3340387" y="0"/>
          <a:ext cx="1220411" cy="658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PPAP</a:t>
          </a:r>
        </a:p>
      </dsp:txBody>
      <dsp:txXfrm>
        <a:off x="3340387" y="0"/>
        <a:ext cx="1220411" cy="658850"/>
      </dsp:txXfrm>
    </dsp:sp>
    <dsp:sp modelId="{901D9BF9-73D2-4317-B651-C018D1637A1F}">
      <dsp:nvSpPr>
        <dsp:cNvPr id="0" name=""/>
        <dsp:cNvSpPr/>
      </dsp:nvSpPr>
      <dsp:spPr>
        <a:xfrm>
          <a:off x="3462429" y="658850"/>
          <a:ext cx="181577" cy="357930"/>
        </a:xfrm>
        <a:custGeom>
          <a:avLst/>
          <a:gdLst/>
          <a:ahLst/>
          <a:cxnLst/>
          <a:rect l="0" t="0" r="0" b="0"/>
          <a:pathLst>
            <a:path>
              <a:moveTo>
                <a:pt x="0" y="0"/>
              </a:moveTo>
              <a:lnTo>
                <a:pt x="0" y="357930"/>
              </a:lnTo>
              <a:lnTo>
                <a:pt x="181577" y="357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40186-B410-4931-A499-57D4748B4B08}">
      <dsp:nvSpPr>
        <dsp:cNvPr id="0" name=""/>
        <dsp:cNvSpPr/>
      </dsp:nvSpPr>
      <dsp:spPr>
        <a:xfrm>
          <a:off x="3644006" y="753879"/>
          <a:ext cx="1008733" cy="525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RT(30%)</a:t>
          </a:r>
        </a:p>
      </dsp:txBody>
      <dsp:txXfrm>
        <a:off x="3644006" y="753879"/>
        <a:ext cx="1008733" cy="525800"/>
      </dsp:txXfrm>
    </dsp:sp>
    <dsp:sp modelId="{A045BAC4-B5DB-468C-869F-4B3540EB840D}">
      <dsp:nvSpPr>
        <dsp:cNvPr id="0" name=""/>
        <dsp:cNvSpPr/>
      </dsp:nvSpPr>
      <dsp:spPr>
        <a:xfrm>
          <a:off x="3462429" y="658850"/>
          <a:ext cx="194049" cy="1193284"/>
        </a:xfrm>
        <a:custGeom>
          <a:avLst/>
          <a:gdLst/>
          <a:ahLst/>
          <a:cxnLst/>
          <a:rect l="0" t="0" r="0" b="0"/>
          <a:pathLst>
            <a:path>
              <a:moveTo>
                <a:pt x="0" y="0"/>
              </a:moveTo>
              <a:lnTo>
                <a:pt x="0" y="1193284"/>
              </a:lnTo>
              <a:lnTo>
                <a:pt x="194049" y="11932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1A781-08C6-4BB8-8EF0-B7899D196122}">
      <dsp:nvSpPr>
        <dsp:cNvPr id="0" name=""/>
        <dsp:cNvSpPr/>
      </dsp:nvSpPr>
      <dsp:spPr>
        <a:xfrm>
          <a:off x="3656478" y="1605806"/>
          <a:ext cx="983789" cy="49265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UT(1PCS)Reference</a:t>
          </a:r>
        </a:p>
      </dsp:txBody>
      <dsp:txXfrm>
        <a:off x="3656478" y="1605806"/>
        <a:ext cx="983789" cy="492655"/>
      </dsp:txXfrm>
    </dsp:sp>
    <dsp:sp modelId="{B4FEC618-9463-425A-AE63-E96CA1B4719F}">
      <dsp:nvSpPr>
        <dsp:cNvPr id="0" name=""/>
        <dsp:cNvSpPr/>
      </dsp:nvSpPr>
      <dsp:spPr>
        <a:xfrm>
          <a:off x="3462429" y="658850"/>
          <a:ext cx="266495" cy="2137528"/>
        </a:xfrm>
        <a:custGeom>
          <a:avLst/>
          <a:gdLst/>
          <a:ahLst/>
          <a:cxnLst/>
          <a:rect l="0" t="0" r="0" b="0"/>
          <a:pathLst>
            <a:path>
              <a:moveTo>
                <a:pt x="0" y="0"/>
              </a:moveTo>
              <a:lnTo>
                <a:pt x="0" y="2137528"/>
              </a:lnTo>
              <a:lnTo>
                <a:pt x="266495" y="21375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1D50C-C5BA-4F23-A560-0EE3FE3B2623}">
      <dsp:nvSpPr>
        <dsp:cNvPr id="0" name=""/>
        <dsp:cNvSpPr/>
      </dsp:nvSpPr>
      <dsp:spPr>
        <a:xfrm>
          <a:off x="3728924" y="2539170"/>
          <a:ext cx="1118594" cy="51441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Welding</a:t>
          </a:r>
          <a:r>
            <a:rPr lang="en-US" sz="800" kern="1200" dirty="0"/>
            <a:t> </a:t>
          </a:r>
          <a:r>
            <a:rPr lang="en-US" sz="1200" kern="1200" dirty="0"/>
            <a:t>check</a:t>
          </a:r>
          <a:r>
            <a:rPr lang="en-US" sz="800" kern="1200" dirty="0"/>
            <a:t> </a:t>
          </a:r>
          <a:r>
            <a:rPr lang="en-US" sz="1200" kern="1200" dirty="0"/>
            <a:t>list/audit</a:t>
          </a:r>
          <a:r>
            <a:rPr lang="en-US" sz="800" kern="1200" dirty="0"/>
            <a:t> </a:t>
          </a:r>
          <a:r>
            <a:rPr lang="en-US" sz="1200" kern="1200" dirty="0"/>
            <a:t>by SPQDE</a:t>
          </a:r>
        </a:p>
      </dsp:txBody>
      <dsp:txXfrm>
        <a:off x="3728924" y="2539170"/>
        <a:ext cx="1118594" cy="514417"/>
      </dsp:txXfrm>
    </dsp:sp>
    <dsp:sp modelId="{37EF05E5-C8DF-477B-AE0B-372C96A79FA3}">
      <dsp:nvSpPr>
        <dsp:cNvPr id="0" name=""/>
        <dsp:cNvSpPr/>
      </dsp:nvSpPr>
      <dsp:spPr>
        <a:xfrm>
          <a:off x="5278693" y="0"/>
          <a:ext cx="1141531" cy="623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LBP</a:t>
          </a:r>
        </a:p>
      </dsp:txBody>
      <dsp:txXfrm>
        <a:off x="5278693" y="0"/>
        <a:ext cx="1141531" cy="623514"/>
      </dsp:txXfrm>
    </dsp:sp>
    <dsp:sp modelId="{3383EB69-8C47-49BD-A8AC-FE228F4FEE7D}">
      <dsp:nvSpPr>
        <dsp:cNvPr id="0" name=""/>
        <dsp:cNvSpPr/>
      </dsp:nvSpPr>
      <dsp:spPr>
        <a:xfrm>
          <a:off x="5392846" y="623514"/>
          <a:ext cx="168305" cy="277007"/>
        </a:xfrm>
        <a:custGeom>
          <a:avLst/>
          <a:gdLst/>
          <a:ahLst/>
          <a:cxnLst/>
          <a:rect l="0" t="0" r="0" b="0"/>
          <a:pathLst>
            <a:path>
              <a:moveTo>
                <a:pt x="0" y="0"/>
              </a:moveTo>
              <a:lnTo>
                <a:pt x="0" y="277007"/>
              </a:lnTo>
              <a:lnTo>
                <a:pt x="168305" y="2770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1D43B6-F2A5-43EC-AC26-3DE62321EF22}">
      <dsp:nvSpPr>
        <dsp:cNvPr id="0" name=""/>
        <dsp:cNvSpPr/>
      </dsp:nvSpPr>
      <dsp:spPr>
        <a:xfrm>
          <a:off x="5561152" y="686777"/>
          <a:ext cx="904418" cy="4274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RT(10%)</a:t>
          </a:r>
        </a:p>
      </dsp:txBody>
      <dsp:txXfrm>
        <a:off x="5561152" y="686777"/>
        <a:ext cx="904418" cy="427488"/>
      </dsp:txXfrm>
    </dsp:sp>
    <dsp:sp modelId="{492156E3-00BE-498F-8B5E-8FAE4D79F13C}">
      <dsp:nvSpPr>
        <dsp:cNvPr id="0" name=""/>
        <dsp:cNvSpPr/>
      </dsp:nvSpPr>
      <dsp:spPr>
        <a:xfrm>
          <a:off x="5392846" y="623514"/>
          <a:ext cx="209920" cy="1265429"/>
        </a:xfrm>
        <a:custGeom>
          <a:avLst/>
          <a:gdLst/>
          <a:ahLst/>
          <a:cxnLst/>
          <a:rect l="0" t="0" r="0" b="0"/>
          <a:pathLst>
            <a:path>
              <a:moveTo>
                <a:pt x="0" y="0"/>
              </a:moveTo>
              <a:lnTo>
                <a:pt x="0" y="1265429"/>
              </a:lnTo>
              <a:lnTo>
                <a:pt x="209920" y="12654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41C9F-2686-4B92-9458-4AA719FA48D4}">
      <dsp:nvSpPr>
        <dsp:cNvPr id="0" name=""/>
        <dsp:cNvSpPr/>
      </dsp:nvSpPr>
      <dsp:spPr>
        <a:xfrm>
          <a:off x="5602767" y="1587743"/>
          <a:ext cx="949602" cy="6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UT(1pcs)Reference</a:t>
          </a:r>
        </a:p>
      </dsp:txBody>
      <dsp:txXfrm>
        <a:off x="5602767" y="1587743"/>
        <a:ext cx="949602" cy="602400"/>
      </dsp:txXfrm>
    </dsp:sp>
    <dsp:sp modelId="{C0E9551F-AB7E-4E8D-9045-1101E769518C}">
      <dsp:nvSpPr>
        <dsp:cNvPr id="0" name=""/>
        <dsp:cNvSpPr/>
      </dsp:nvSpPr>
      <dsp:spPr>
        <a:xfrm>
          <a:off x="5392846" y="623514"/>
          <a:ext cx="217624" cy="2128157"/>
        </a:xfrm>
        <a:custGeom>
          <a:avLst/>
          <a:gdLst/>
          <a:ahLst/>
          <a:cxnLst/>
          <a:rect l="0" t="0" r="0" b="0"/>
          <a:pathLst>
            <a:path>
              <a:moveTo>
                <a:pt x="0" y="0"/>
              </a:moveTo>
              <a:lnTo>
                <a:pt x="0" y="2128157"/>
              </a:lnTo>
              <a:lnTo>
                <a:pt x="217624" y="21281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07A61-3B63-49F3-A35C-C01C0A40303E}">
      <dsp:nvSpPr>
        <dsp:cNvPr id="0" name=""/>
        <dsp:cNvSpPr/>
      </dsp:nvSpPr>
      <dsp:spPr>
        <a:xfrm>
          <a:off x="5610471" y="2449757"/>
          <a:ext cx="1156561" cy="60383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Welding check list/Audit by supplier</a:t>
          </a:r>
        </a:p>
      </dsp:txBody>
      <dsp:txXfrm>
        <a:off x="5610471" y="2449757"/>
        <a:ext cx="1156561" cy="603830"/>
      </dsp:txXfrm>
    </dsp:sp>
    <dsp:sp modelId="{460D18AF-6DAB-40B7-A643-EC8A39F4D52B}">
      <dsp:nvSpPr>
        <dsp:cNvPr id="0" name=""/>
        <dsp:cNvSpPr/>
      </dsp:nvSpPr>
      <dsp:spPr>
        <a:xfrm>
          <a:off x="6831098" y="0"/>
          <a:ext cx="1141531" cy="6407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Mass P</a:t>
          </a:r>
        </a:p>
      </dsp:txBody>
      <dsp:txXfrm>
        <a:off x="6831098" y="0"/>
        <a:ext cx="1141531" cy="640766"/>
      </dsp:txXfrm>
    </dsp:sp>
    <dsp:sp modelId="{105AE7EB-A113-4ABF-866F-DB0EA55768B8}">
      <dsp:nvSpPr>
        <dsp:cNvPr id="0" name=""/>
        <dsp:cNvSpPr/>
      </dsp:nvSpPr>
      <dsp:spPr>
        <a:xfrm>
          <a:off x="6945251" y="640766"/>
          <a:ext cx="172076" cy="358462"/>
        </a:xfrm>
        <a:custGeom>
          <a:avLst/>
          <a:gdLst/>
          <a:ahLst/>
          <a:cxnLst/>
          <a:rect l="0" t="0" r="0" b="0"/>
          <a:pathLst>
            <a:path>
              <a:moveTo>
                <a:pt x="0" y="0"/>
              </a:moveTo>
              <a:lnTo>
                <a:pt x="0" y="358462"/>
              </a:lnTo>
              <a:lnTo>
                <a:pt x="172076" y="358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63398-96BF-4F52-98EF-065A37F43B4C}">
      <dsp:nvSpPr>
        <dsp:cNvPr id="0" name=""/>
        <dsp:cNvSpPr/>
      </dsp:nvSpPr>
      <dsp:spPr>
        <a:xfrm>
          <a:off x="7117327" y="709837"/>
          <a:ext cx="1028259" cy="57878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RT(1PCS/EACH BATCH)</a:t>
          </a:r>
        </a:p>
      </dsp:txBody>
      <dsp:txXfrm>
        <a:off x="7117327" y="709837"/>
        <a:ext cx="1028259" cy="578783"/>
      </dsp:txXfrm>
    </dsp:sp>
    <dsp:sp modelId="{06AEDDD3-6A81-4DCC-9D1C-9A68A74F70B1}">
      <dsp:nvSpPr>
        <dsp:cNvPr id="0" name=""/>
        <dsp:cNvSpPr/>
      </dsp:nvSpPr>
      <dsp:spPr>
        <a:xfrm>
          <a:off x="6945251" y="640766"/>
          <a:ext cx="144797" cy="1959822"/>
        </a:xfrm>
        <a:custGeom>
          <a:avLst/>
          <a:gdLst/>
          <a:ahLst/>
          <a:cxnLst/>
          <a:rect l="0" t="0" r="0" b="0"/>
          <a:pathLst>
            <a:path>
              <a:moveTo>
                <a:pt x="0" y="0"/>
              </a:moveTo>
              <a:lnTo>
                <a:pt x="0" y="1959822"/>
              </a:lnTo>
              <a:lnTo>
                <a:pt x="144797" y="19598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C76CF-829A-476B-A711-B4E29AABB4D3}">
      <dsp:nvSpPr>
        <dsp:cNvPr id="0" name=""/>
        <dsp:cNvSpPr/>
      </dsp:nvSpPr>
      <dsp:spPr>
        <a:xfrm>
          <a:off x="7090048" y="2250972"/>
          <a:ext cx="948142" cy="69923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Welding Check list/audit by supplier</a:t>
          </a:r>
        </a:p>
      </dsp:txBody>
      <dsp:txXfrm>
        <a:off x="7090048" y="2250972"/>
        <a:ext cx="948142" cy="699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A73D5-0E46-4E2F-9EF8-6BA3F5531F39}">
      <dsp:nvSpPr>
        <dsp:cNvPr id="0" name=""/>
        <dsp:cNvSpPr/>
      </dsp:nvSpPr>
      <dsp:spPr>
        <a:xfrm rot="5400000">
          <a:off x="-164693" y="166379"/>
          <a:ext cx="1097958" cy="7685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b="1" kern="1200" dirty="0">
              <a:effectLst>
                <a:outerShdw blurRad="38100" dist="38100" dir="2700000" algn="tl">
                  <a:srgbClr val="000000">
                    <a:alpha val="43137"/>
                  </a:srgbClr>
                </a:outerShdw>
              </a:effectLst>
            </a:rPr>
            <a:t>PWPS</a:t>
          </a:r>
          <a:endParaRPr lang="en-CA" sz="1800" b="1" kern="1200" dirty="0">
            <a:effectLst>
              <a:outerShdw blurRad="38100" dist="38100" dir="2700000" algn="tl">
                <a:srgbClr val="000000">
                  <a:alpha val="43137"/>
                </a:srgbClr>
              </a:outerShdw>
            </a:effectLst>
          </a:endParaRPr>
        </a:p>
      </dsp:txBody>
      <dsp:txXfrm rot="-5400000">
        <a:off x="1" y="385970"/>
        <a:ext cx="768570" cy="329388"/>
      </dsp:txXfrm>
    </dsp:sp>
    <dsp:sp modelId="{E84C44F1-3A87-4D37-9EE7-47935615187B}">
      <dsp:nvSpPr>
        <dsp:cNvPr id="0" name=""/>
        <dsp:cNvSpPr/>
      </dsp:nvSpPr>
      <dsp:spPr>
        <a:xfrm rot="5400000">
          <a:off x="4088454" y="-3311668"/>
          <a:ext cx="713672" cy="73786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ctr" defTabSz="800100">
            <a:lnSpc>
              <a:spcPct val="90000"/>
            </a:lnSpc>
            <a:spcBef>
              <a:spcPct val="0"/>
            </a:spcBef>
            <a:spcAft>
              <a:spcPct val="15000"/>
            </a:spcAft>
            <a:buChar char="•"/>
          </a:pPr>
          <a:r>
            <a:rPr lang="fr-CA" sz="1800" kern="1200" dirty="0"/>
            <a:t>Preliminary Welding Procedure Specification: set up the welding parameter.</a:t>
          </a:r>
          <a:endParaRPr lang="en-CA" sz="1800" kern="1200" dirty="0"/>
        </a:p>
      </dsp:txBody>
      <dsp:txXfrm rot="-5400000">
        <a:off x="755952" y="20834"/>
        <a:ext cx="7378676" cy="713672"/>
      </dsp:txXfrm>
    </dsp:sp>
    <dsp:sp modelId="{BD2289A6-E08A-46DE-8714-A36CA1A5EC4A}">
      <dsp:nvSpPr>
        <dsp:cNvPr id="0" name=""/>
        <dsp:cNvSpPr/>
      </dsp:nvSpPr>
      <dsp:spPr>
        <a:xfrm rot="5400000">
          <a:off x="-164693" y="1060842"/>
          <a:ext cx="1097958" cy="7685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b="1" kern="1200" dirty="0">
              <a:effectLst>
                <a:outerShdw blurRad="38100" dist="38100" dir="2700000" algn="tl">
                  <a:srgbClr val="000000">
                    <a:alpha val="43137"/>
                  </a:srgbClr>
                </a:outerShdw>
              </a:effectLst>
            </a:rPr>
            <a:t>WPQR</a:t>
          </a:r>
          <a:endParaRPr lang="en-CA" sz="1800" b="1" kern="1200" dirty="0">
            <a:effectLst>
              <a:outerShdw blurRad="38100" dist="38100" dir="2700000" algn="tl">
                <a:srgbClr val="000000">
                  <a:alpha val="43137"/>
                </a:srgbClr>
              </a:outerShdw>
            </a:effectLst>
          </a:endParaRPr>
        </a:p>
      </dsp:txBody>
      <dsp:txXfrm rot="-5400000">
        <a:off x="1" y="1280433"/>
        <a:ext cx="768570" cy="329388"/>
      </dsp:txXfrm>
    </dsp:sp>
    <dsp:sp modelId="{C1953954-4988-4092-85E9-19941E605016}">
      <dsp:nvSpPr>
        <dsp:cNvPr id="0" name=""/>
        <dsp:cNvSpPr/>
      </dsp:nvSpPr>
      <dsp:spPr>
        <a:xfrm rot="5400000">
          <a:off x="4101072" y="-2417212"/>
          <a:ext cx="713672" cy="73786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ctr" defTabSz="800100">
            <a:lnSpc>
              <a:spcPct val="90000"/>
            </a:lnSpc>
            <a:spcBef>
              <a:spcPct val="0"/>
            </a:spcBef>
            <a:spcAft>
              <a:spcPct val="15000"/>
            </a:spcAft>
            <a:buChar char="•"/>
          </a:pPr>
          <a:r>
            <a:rPr lang="fr-CA" sz="1800" kern="1200" dirty="0"/>
            <a:t>Welding Procedure Quality Record: make the penetration, </a:t>
          </a:r>
          <a:r>
            <a:rPr lang="fr-CA" sz="1800" kern="1200" dirty="0" err="1"/>
            <a:t>tensile,bending</a:t>
          </a:r>
          <a:r>
            <a:rPr lang="fr-CA" sz="1800" kern="1200" dirty="0"/>
            <a:t> test and record </a:t>
          </a:r>
          <a:r>
            <a:rPr lang="fr-CA" sz="1800" kern="1200" dirty="0" err="1"/>
            <a:t>it</a:t>
          </a:r>
          <a:r>
            <a:rPr lang="fr-CA" sz="1800" kern="1200" dirty="0"/>
            <a:t>.</a:t>
          </a:r>
          <a:endParaRPr lang="en-CA" sz="1800" kern="1200" dirty="0"/>
        </a:p>
      </dsp:txBody>
      <dsp:txXfrm rot="-5400000">
        <a:off x="768570" y="915290"/>
        <a:ext cx="7378676" cy="713672"/>
      </dsp:txXfrm>
    </dsp:sp>
    <dsp:sp modelId="{D35E35C5-FF82-47F9-B3DC-576427795532}">
      <dsp:nvSpPr>
        <dsp:cNvPr id="0" name=""/>
        <dsp:cNvSpPr/>
      </dsp:nvSpPr>
      <dsp:spPr>
        <a:xfrm rot="5400000">
          <a:off x="-164693" y="1955304"/>
          <a:ext cx="1097958" cy="7685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CA" sz="1800" b="1" kern="1200" dirty="0">
              <a:effectLst>
                <a:outerShdw blurRad="38100" dist="38100" dir="2700000" algn="tl">
                  <a:srgbClr val="000000">
                    <a:alpha val="43137"/>
                  </a:srgbClr>
                </a:outerShdw>
              </a:effectLst>
            </a:rPr>
            <a:t>WPS</a:t>
          </a:r>
          <a:endParaRPr lang="en-CA" sz="1800" b="1" kern="1200" dirty="0">
            <a:effectLst>
              <a:outerShdw blurRad="38100" dist="38100" dir="2700000" algn="tl">
                <a:srgbClr val="000000">
                  <a:alpha val="43137"/>
                </a:srgbClr>
              </a:outerShdw>
            </a:effectLst>
          </a:endParaRPr>
        </a:p>
      </dsp:txBody>
      <dsp:txXfrm rot="-5400000">
        <a:off x="1" y="2174895"/>
        <a:ext cx="768570" cy="329388"/>
      </dsp:txXfrm>
    </dsp:sp>
    <dsp:sp modelId="{EE65E4E4-4E56-4CE4-9246-5AD2CB8E5519}">
      <dsp:nvSpPr>
        <dsp:cNvPr id="0" name=""/>
        <dsp:cNvSpPr/>
      </dsp:nvSpPr>
      <dsp:spPr>
        <a:xfrm rot="5400000">
          <a:off x="4101072" y="-1541890"/>
          <a:ext cx="713672" cy="73786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ctr" defTabSz="800100">
            <a:lnSpc>
              <a:spcPct val="90000"/>
            </a:lnSpc>
            <a:spcBef>
              <a:spcPct val="0"/>
            </a:spcBef>
            <a:spcAft>
              <a:spcPct val="15000"/>
            </a:spcAft>
            <a:buChar char="•"/>
          </a:pPr>
          <a:r>
            <a:rPr lang="fr-CA" sz="1800" kern="1200" dirty="0"/>
            <a:t>Welding Procedure Specification: </a:t>
          </a:r>
          <a:r>
            <a:rPr lang="fr-CA" sz="1800" kern="1200" dirty="0" err="1"/>
            <a:t>finalize</a:t>
          </a:r>
          <a:r>
            <a:rPr lang="fr-CA" sz="1800" kern="1200" dirty="0"/>
            <a:t> the parameter </a:t>
          </a:r>
          <a:r>
            <a:rPr lang="fr-CA" sz="1800" kern="1200" dirty="0" err="1"/>
            <a:t>again</a:t>
          </a:r>
          <a:r>
            <a:rPr lang="fr-CA" sz="1800" kern="1200" dirty="0"/>
            <a:t> </a:t>
          </a:r>
          <a:r>
            <a:rPr lang="fr-CA" sz="1800" kern="1200" dirty="0" err="1"/>
            <a:t>based</a:t>
          </a:r>
          <a:r>
            <a:rPr lang="fr-CA" sz="1800" kern="1200" dirty="0"/>
            <a:t> on WPQR</a:t>
          </a:r>
          <a:endParaRPr lang="en-CA" sz="1800" kern="1200" dirty="0"/>
        </a:p>
      </dsp:txBody>
      <dsp:txXfrm rot="-5400000">
        <a:off x="768570" y="1790612"/>
        <a:ext cx="7378676" cy="7136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1" cy="500935"/>
          </a:xfrm>
          <a:prstGeom prst="rect">
            <a:avLst/>
          </a:prstGeom>
        </p:spPr>
        <p:txBody>
          <a:bodyPr vert="horz" lIns="96606" tIns="48303" rIns="96606" bIns="48303" rtlCol="0"/>
          <a:lstStyle>
            <a:lvl1pPr algn="l">
              <a:defRPr sz="1300"/>
            </a:lvl1pPr>
          </a:lstStyle>
          <a:p>
            <a:endParaRPr lang="fr-FR"/>
          </a:p>
        </p:txBody>
      </p:sp>
      <p:sp>
        <p:nvSpPr>
          <p:cNvPr id="3" name="Espace réservé de la date 2"/>
          <p:cNvSpPr>
            <a:spLocks noGrp="1"/>
          </p:cNvSpPr>
          <p:nvPr>
            <p:ph type="dt" sz="quarter" idx="1"/>
          </p:nvPr>
        </p:nvSpPr>
        <p:spPr>
          <a:xfrm>
            <a:off x="3901699" y="0"/>
            <a:ext cx="2984871" cy="500935"/>
          </a:xfrm>
          <a:prstGeom prst="rect">
            <a:avLst/>
          </a:prstGeom>
        </p:spPr>
        <p:txBody>
          <a:bodyPr vert="horz" lIns="96606" tIns="48303" rIns="96606" bIns="48303" rtlCol="0"/>
          <a:lstStyle>
            <a:lvl1pPr algn="r">
              <a:defRPr sz="1300"/>
            </a:lvl1pPr>
          </a:lstStyle>
          <a:p>
            <a:fld id="{B8770B7B-1828-4B28-8740-FF8E004054AF}" type="datetimeFigureOut">
              <a:rPr lang="fr-FR" smtClean="0"/>
              <a:t>28/03/2019</a:t>
            </a:fld>
            <a:endParaRPr lang="fr-FR"/>
          </a:p>
        </p:txBody>
      </p:sp>
      <p:sp>
        <p:nvSpPr>
          <p:cNvPr id="4" name="Espace réservé du pied de page 3"/>
          <p:cNvSpPr>
            <a:spLocks noGrp="1"/>
          </p:cNvSpPr>
          <p:nvPr>
            <p:ph type="ftr" sz="quarter" idx="2"/>
          </p:nvPr>
        </p:nvSpPr>
        <p:spPr>
          <a:xfrm>
            <a:off x="1" y="9516038"/>
            <a:ext cx="2984871" cy="500935"/>
          </a:xfrm>
          <a:prstGeom prst="rect">
            <a:avLst/>
          </a:prstGeom>
        </p:spPr>
        <p:txBody>
          <a:bodyPr vert="horz" lIns="96606" tIns="48303" rIns="96606" bIns="48303"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1699" y="9516038"/>
            <a:ext cx="2984871" cy="500935"/>
          </a:xfrm>
          <a:prstGeom prst="rect">
            <a:avLst/>
          </a:prstGeom>
        </p:spPr>
        <p:txBody>
          <a:bodyPr vert="horz" lIns="96606" tIns="48303" rIns="96606" bIns="48303" rtlCol="0" anchor="b"/>
          <a:lstStyle>
            <a:lvl1pPr algn="r">
              <a:defRPr sz="1300"/>
            </a:lvl1pPr>
          </a:lstStyle>
          <a:p>
            <a:fld id="{20D3A5A3-361F-4865-A144-878CFD90A456}" type="slidenum">
              <a:rPr lang="fr-FR" smtClean="0"/>
              <a:t>‹N°›</a:t>
            </a:fld>
            <a:endParaRPr lang="fr-FR"/>
          </a:p>
        </p:txBody>
      </p:sp>
    </p:spTree>
    <p:extLst>
      <p:ext uri="{BB962C8B-B14F-4D97-AF65-F5344CB8AC3E}">
        <p14:creationId xmlns:p14="http://schemas.microsoft.com/office/powerpoint/2010/main" val="260832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1" cy="500935"/>
          </a:xfrm>
          <a:prstGeom prst="rect">
            <a:avLst/>
          </a:prstGeom>
        </p:spPr>
        <p:txBody>
          <a:bodyPr vert="horz" lIns="96606" tIns="48303" rIns="96606" bIns="48303" rtlCol="0"/>
          <a:lstStyle>
            <a:lvl1pPr algn="l">
              <a:defRPr sz="1300"/>
            </a:lvl1pPr>
          </a:lstStyle>
          <a:p>
            <a:endParaRPr lang="en-CA"/>
          </a:p>
        </p:txBody>
      </p:sp>
      <p:sp>
        <p:nvSpPr>
          <p:cNvPr id="3" name="Espace réservé de la date 2"/>
          <p:cNvSpPr>
            <a:spLocks noGrp="1"/>
          </p:cNvSpPr>
          <p:nvPr>
            <p:ph type="dt" idx="1"/>
          </p:nvPr>
        </p:nvSpPr>
        <p:spPr>
          <a:xfrm>
            <a:off x="3901699" y="0"/>
            <a:ext cx="2984871" cy="500935"/>
          </a:xfrm>
          <a:prstGeom prst="rect">
            <a:avLst/>
          </a:prstGeom>
        </p:spPr>
        <p:txBody>
          <a:bodyPr vert="horz" lIns="96606" tIns="48303" rIns="96606" bIns="48303" rtlCol="0"/>
          <a:lstStyle>
            <a:lvl1pPr algn="r">
              <a:defRPr sz="1300"/>
            </a:lvl1pPr>
          </a:lstStyle>
          <a:p>
            <a:fld id="{1EFFBC41-C631-4DC9-BD89-AC26E0572EB5}" type="datetimeFigureOut">
              <a:rPr lang="en-CA" smtClean="0"/>
              <a:t>2019-03-28</a:t>
            </a:fld>
            <a:endParaRPr lang="en-CA"/>
          </a:p>
        </p:txBody>
      </p:sp>
      <p:sp>
        <p:nvSpPr>
          <p:cNvPr id="4" name="Espace réservé de l'image des diapositives 3"/>
          <p:cNvSpPr>
            <a:spLocks noGrp="1" noRot="1" noChangeAspect="1"/>
          </p:cNvSpPr>
          <p:nvPr>
            <p:ph type="sldImg" idx="2"/>
          </p:nvPr>
        </p:nvSpPr>
        <p:spPr>
          <a:xfrm>
            <a:off x="103188" y="750888"/>
            <a:ext cx="6681787" cy="3759200"/>
          </a:xfrm>
          <a:prstGeom prst="rect">
            <a:avLst/>
          </a:prstGeom>
          <a:noFill/>
          <a:ln w="12700">
            <a:solidFill>
              <a:prstClr val="black"/>
            </a:solidFill>
          </a:ln>
        </p:spPr>
        <p:txBody>
          <a:bodyPr vert="horz" lIns="96606" tIns="48303" rIns="96606" bIns="48303" rtlCol="0" anchor="ctr"/>
          <a:lstStyle/>
          <a:p>
            <a:endParaRPr lang="en-CA"/>
          </a:p>
        </p:txBody>
      </p:sp>
      <p:sp>
        <p:nvSpPr>
          <p:cNvPr id="5" name="Espace réservé des commentaires 4"/>
          <p:cNvSpPr>
            <a:spLocks noGrp="1"/>
          </p:cNvSpPr>
          <p:nvPr>
            <p:ph type="body" sz="quarter" idx="3"/>
          </p:nvPr>
        </p:nvSpPr>
        <p:spPr>
          <a:xfrm>
            <a:off x="688817" y="4758890"/>
            <a:ext cx="5510530" cy="4508420"/>
          </a:xfrm>
          <a:prstGeom prst="rect">
            <a:avLst/>
          </a:prstGeom>
        </p:spPr>
        <p:txBody>
          <a:bodyPr vert="horz" lIns="96606" tIns="48303" rIns="96606" bIns="48303"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1" y="9516038"/>
            <a:ext cx="2984871" cy="500935"/>
          </a:xfrm>
          <a:prstGeom prst="rect">
            <a:avLst/>
          </a:prstGeom>
        </p:spPr>
        <p:txBody>
          <a:bodyPr vert="horz" lIns="96606" tIns="48303" rIns="96606" bIns="48303" rtlCol="0" anchor="b"/>
          <a:lstStyle>
            <a:lvl1pPr algn="l">
              <a:defRPr sz="1300"/>
            </a:lvl1pPr>
          </a:lstStyle>
          <a:p>
            <a:endParaRPr lang="en-CA"/>
          </a:p>
        </p:txBody>
      </p:sp>
      <p:sp>
        <p:nvSpPr>
          <p:cNvPr id="7" name="Espace réservé du numéro de diapositive 6"/>
          <p:cNvSpPr>
            <a:spLocks noGrp="1"/>
          </p:cNvSpPr>
          <p:nvPr>
            <p:ph type="sldNum" sz="quarter" idx="5"/>
          </p:nvPr>
        </p:nvSpPr>
        <p:spPr>
          <a:xfrm>
            <a:off x="3901699" y="9516038"/>
            <a:ext cx="2984871" cy="500935"/>
          </a:xfrm>
          <a:prstGeom prst="rect">
            <a:avLst/>
          </a:prstGeom>
        </p:spPr>
        <p:txBody>
          <a:bodyPr vert="horz" lIns="96606" tIns="48303" rIns="96606" bIns="48303" rtlCol="0" anchor="b"/>
          <a:lstStyle>
            <a:lvl1pPr algn="r">
              <a:defRPr sz="1300"/>
            </a:lvl1pPr>
          </a:lstStyle>
          <a:p>
            <a:fld id="{91925E56-4F45-4B6F-8A65-8EEC490912AA}" type="slidenum">
              <a:rPr lang="en-CA" smtClean="0"/>
              <a:t>‹N°›</a:t>
            </a:fld>
            <a:endParaRPr lang="en-CA"/>
          </a:p>
        </p:txBody>
      </p:sp>
    </p:spTree>
    <p:extLst>
      <p:ext uri="{BB962C8B-B14F-4D97-AF65-F5344CB8AC3E}">
        <p14:creationId xmlns:p14="http://schemas.microsoft.com/office/powerpoint/2010/main" val="163823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4</a:t>
            </a:fld>
            <a:endParaRPr lang="en-CA"/>
          </a:p>
        </p:txBody>
      </p:sp>
    </p:spTree>
    <p:extLst>
      <p:ext uri="{BB962C8B-B14F-4D97-AF65-F5344CB8AC3E}">
        <p14:creationId xmlns:p14="http://schemas.microsoft.com/office/powerpoint/2010/main" val="1008589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17</a:t>
            </a:fld>
            <a:endParaRPr lang="en-CA"/>
          </a:p>
        </p:txBody>
      </p:sp>
    </p:spTree>
    <p:extLst>
      <p:ext uri="{BB962C8B-B14F-4D97-AF65-F5344CB8AC3E}">
        <p14:creationId xmlns:p14="http://schemas.microsoft.com/office/powerpoint/2010/main" val="3999368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18</a:t>
            </a:fld>
            <a:endParaRPr lang="en-CA"/>
          </a:p>
        </p:txBody>
      </p:sp>
    </p:spTree>
    <p:extLst>
      <p:ext uri="{BB962C8B-B14F-4D97-AF65-F5344CB8AC3E}">
        <p14:creationId xmlns:p14="http://schemas.microsoft.com/office/powerpoint/2010/main" val="2900066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20</a:t>
            </a:fld>
            <a:endParaRPr lang="en-CA"/>
          </a:p>
        </p:txBody>
      </p:sp>
    </p:spTree>
    <p:extLst>
      <p:ext uri="{BB962C8B-B14F-4D97-AF65-F5344CB8AC3E}">
        <p14:creationId xmlns:p14="http://schemas.microsoft.com/office/powerpoint/2010/main" val="3437793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21</a:t>
            </a:fld>
            <a:endParaRPr lang="en-CA"/>
          </a:p>
        </p:txBody>
      </p:sp>
    </p:spTree>
    <p:extLst>
      <p:ext uri="{BB962C8B-B14F-4D97-AF65-F5344CB8AC3E}">
        <p14:creationId xmlns:p14="http://schemas.microsoft.com/office/powerpoint/2010/main" val="1866497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22</a:t>
            </a:fld>
            <a:endParaRPr lang="en-CA"/>
          </a:p>
        </p:txBody>
      </p:sp>
    </p:spTree>
    <p:extLst>
      <p:ext uri="{BB962C8B-B14F-4D97-AF65-F5344CB8AC3E}">
        <p14:creationId xmlns:p14="http://schemas.microsoft.com/office/powerpoint/2010/main" val="1200293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23</a:t>
            </a:fld>
            <a:endParaRPr lang="en-CA"/>
          </a:p>
        </p:txBody>
      </p:sp>
    </p:spTree>
    <p:extLst>
      <p:ext uri="{BB962C8B-B14F-4D97-AF65-F5344CB8AC3E}">
        <p14:creationId xmlns:p14="http://schemas.microsoft.com/office/powerpoint/2010/main" val="2068470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24</a:t>
            </a:fld>
            <a:endParaRPr lang="en-CA"/>
          </a:p>
        </p:txBody>
      </p:sp>
    </p:spTree>
    <p:extLst>
      <p:ext uri="{BB962C8B-B14F-4D97-AF65-F5344CB8AC3E}">
        <p14:creationId xmlns:p14="http://schemas.microsoft.com/office/powerpoint/2010/main" val="3866603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27</a:t>
            </a:fld>
            <a:endParaRPr lang="en-CA"/>
          </a:p>
        </p:txBody>
      </p:sp>
    </p:spTree>
    <p:extLst>
      <p:ext uri="{BB962C8B-B14F-4D97-AF65-F5344CB8AC3E}">
        <p14:creationId xmlns:p14="http://schemas.microsoft.com/office/powerpoint/2010/main" val="2803895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28</a:t>
            </a:fld>
            <a:endParaRPr lang="en-CA"/>
          </a:p>
        </p:txBody>
      </p:sp>
    </p:spTree>
    <p:extLst>
      <p:ext uri="{BB962C8B-B14F-4D97-AF65-F5344CB8AC3E}">
        <p14:creationId xmlns:p14="http://schemas.microsoft.com/office/powerpoint/2010/main" val="1282068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29</a:t>
            </a:fld>
            <a:endParaRPr lang="en-CA"/>
          </a:p>
        </p:txBody>
      </p:sp>
    </p:spTree>
    <p:extLst>
      <p:ext uri="{BB962C8B-B14F-4D97-AF65-F5344CB8AC3E}">
        <p14:creationId xmlns:p14="http://schemas.microsoft.com/office/powerpoint/2010/main" val="373953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6</a:t>
            </a:fld>
            <a:endParaRPr lang="en-CA"/>
          </a:p>
        </p:txBody>
      </p:sp>
    </p:spTree>
    <p:extLst>
      <p:ext uri="{BB962C8B-B14F-4D97-AF65-F5344CB8AC3E}">
        <p14:creationId xmlns:p14="http://schemas.microsoft.com/office/powerpoint/2010/main" val="2436139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30</a:t>
            </a:fld>
            <a:endParaRPr lang="en-CA"/>
          </a:p>
        </p:txBody>
      </p:sp>
    </p:spTree>
    <p:extLst>
      <p:ext uri="{BB962C8B-B14F-4D97-AF65-F5344CB8AC3E}">
        <p14:creationId xmlns:p14="http://schemas.microsoft.com/office/powerpoint/2010/main" val="3980891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31</a:t>
            </a:fld>
            <a:endParaRPr lang="en-CA"/>
          </a:p>
        </p:txBody>
      </p:sp>
    </p:spTree>
    <p:extLst>
      <p:ext uri="{BB962C8B-B14F-4D97-AF65-F5344CB8AC3E}">
        <p14:creationId xmlns:p14="http://schemas.microsoft.com/office/powerpoint/2010/main" val="1468530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32</a:t>
            </a:fld>
            <a:endParaRPr lang="en-CA"/>
          </a:p>
        </p:txBody>
      </p:sp>
    </p:spTree>
    <p:extLst>
      <p:ext uri="{BB962C8B-B14F-4D97-AF65-F5344CB8AC3E}">
        <p14:creationId xmlns:p14="http://schemas.microsoft.com/office/powerpoint/2010/main" val="3275376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33</a:t>
            </a:fld>
            <a:endParaRPr lang="en-CA"/>
          </a:p>
        </p:txBody>
      </p:sp>
    </p:spTree>
    <p:extLst>
      <p:ext uri="{BB962C8B-B14F-4D97-AF65-F5344CB8AC3E}">
        <p14:creationId xmlns:p14="http://schemas.microsoft.com/office/powerpoint/2010/main" val="2349872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34</a:t>
            </a:fld>
            <a:endParaRPr lang="en-CA"/>
          </a:p>
        </p:txBody>
      </p:sp>
    </p:spTree>
    <p:extLst>
      <p:ext uri="{BB962C8B-B14F-4D97-AF65-F5344CB8AC3E}">
        <p14:creationId xmlns:p14="http://schemas.microsoft.com/office/powerpoint/2010/main" val="793542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35</a:t>
            </a:fld>
            <a:endParaRPr lang="en-CA"/>
          </a:p>
        </p:txBody>
      </p:sp>
    </p:spTree>
    <p:extLst>
      <p:ext uri="{BB962C8B-B14F-4D97-AF65-F5344CB8AC3E}">
        <p14:creationId xmlns:p14="http://schemas.microsoft.com/office/powerpoint/2010/main" val="701865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36</a:t>
            </a:fld>
            <a:endParaRPr lang="en-CA"/>
          </a:p>
        </p:txBody>
      </p:sp>
    </p:spTree>
    <p:extLst>
      <p:ext uri="{BB962C8B-B14F-4D97-AF65-F5344CB8AC3E}">
        <p14:creationId xmlns:p14="http://schemas.microsoft.com/office/powerpoint/2010/main" val="1046875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37</a:t>
            </a:fld>
            <a:endParaRPr lang="en-CA"/>
          </a:p>
        </p:txBody>
      </p:sp>
    </p:spTree>
    <p:extLst>
      <p:ext uri="{BB962C8B-B14F-4D97-AF65-F5344CB8AC3E}">
        <p14:creationId xmlns:p14="http://schemas.microsoft.com/office/powerpoint/2010/main" val="1033590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38</a:t>
            </a:fld>
            <a:endParaRPr lang="en-CA"/>
          </a:p>
        </p:txBody>
      </p:sp>
    </p:spTree>
    <p:extLst>
      <p:ext uri="{BB962C8B-B14F-4D97-AF65-F5344CB8AC3E}">
        <p14:creationId xmlns:p14="http://schemas.microsoft.com/office/powerpoint/2010/main" val="3724781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39</a:t>
            </a:fld>
            <a:endParaRPr lang="en-CA"/>
          </a:p>
        </p:txBody>
      </p:sp>
    </p:spTree>
    <p:extLst>
      <p:ext uri="{BB962C8B-B14F-4D97-AF65-F5344CB8AC3E}">
        <p14:creationId xmlns:p14="http://schemas.microsoft.com/office/powerpoint/2010/main" val="209673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Perera P.A.S.S., Loadstar (Pvt) Ltd, MPD</a:t>
            </a:r>
          </a:p>
        </p:txBody>
      </p:sp>
      <p:sp>
        <p:nvSpPr>
          <p:cNvPr id="7" name="Rectangle 7"/>
          <p:cNvSpPr>
            <a:spLocks noGrp="1" noChangeArrowheads="1"/>
          </p:cNvSpPr>
          <p:nvPr>
            <p:ph type="sldNum" sz="quarter" idx="5"/>
          </p:nvPr>
        </p:nvSpPr>
        <p:spPr>
          <a:ln/>
        </p:spPr>
        <p:txBody>
          <a:bodyPr/>
          <a:lstStyle/>
          <a:p>
            <a:fld id="{91AFA27E-4F08-4D57-AF03-89BCD988EBCB}" type="slidenum">
              <a:rPr lang="en-US"/>
              <a:pPr/>
              <a:t>7</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1716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40</a:t>
            </a:fld>
            <a:endParaRPr lang="en-CA"/>
          </a:p>
        </p:txBody>
      </p:sp>
    </p:spTree>
    <p:extLst>
      <p:ext uri="{BB962C8B-B14F-4D97-AF65-F5344CB8AC3E}">
        <p14:creationId xmlns:p14="http://schemas.microsoft.com/office/powerpoint/2010/main" val="3253478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42</a:t>
            </a:fld>
            <a:endParaRPr lang="en-CA"/>
          </a:p>
        </p:txBody>
      </p:sp>
    </p:spTree>
    <p:extLst>
      <p:ext uri="{BB962C8B-B14F-4D97-AF65-F5344CB8AC3E}">
        <p14:creationId xmlns:p14="http://schemas.microsoft.com/office/powerpoint/2010/main" val="4095256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43</a:t>
            </a:fld>
            <a:endParaRPr lang="en-CA"/>
          </a:p>
        </p:txBody>
      </p:sp>
    </p:spTree>
    <p:extLst>
      <p:ext uri="{BB962C8B-B14F-4D97-AF65-F5344CB8AC3E}">
        <p14:creationId xmlns:p14="http://schemas.microsoft.com/office/powerpoint/2010/main" val="3494643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44</a:t>
            </a:fld>
            <a:endParaRPr lang="en-CA"/>
          </a:p>
        </p:txBody>
      </p:sp>
    </p:spTree>
    <p:extLst>
      <p:ext uri="{BB962C8B-B14F-4D97-AF65-F5344CB8AC3E}">
        <p14:creationId xmlns:p14="http://schemas.microsoft.com/office/powerpoint/2010/main" val="1247794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45</a:t>
            </a:fld>
            <a:endParaRPr lang="en-CA"/>
          </a:p>
        </p:txBody>
      </p:sp>
    </p:spTree>
    <p:extLst>
      <p:ext uri="{BB962C8B-B14F-4D97-AF65-F5344CB8AC3E}">
        <p14:creationId xmlns:p14="http://schemas.microsoft.com/office/powerpoint/2010/main" val="151758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46</a:t>
            </a:fld>
            <a:endParaRPr lang="en-CA"/>
          </a:p>
        </p:txBody>
      </p:sp>
    </p:spTree>
    <p:extLst>
      <p:ext uri="{BB962C8B-B14F-4D97-AF65-F5344CB8AC3E}">
        <p14:creationId xmlns:p14="http://schemas.microsoft.com/office/powerpoint/2010/main" val="2129375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47</a:t>
            </a:fld>
            <a:endParaRPr lang="en-CA"/>
          </a:p>
        </p:txBody>
      </p:sp>
    </p:spTree>
    <p:extLst>
      <p:ext uri="{BB962C8B-B14F-4D97-AF65-F5344CB8AC3E}">
        <p14:creationId xmlns:p14="http://schemas.microsoft.com/office/powerpoint/2010/main" val="113868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Perera P.A.S.S., Loadstar (Pvt) Ltd, MPD</a:t>
            </a:r>
          </a:p>
        </p:txBody>
      </p:sp>
      <p:sp>
        <p:nvSpPr>
          <p:cNvPr id="7" name="Rectangle 7"/>
          <p:cNvSpPr>
            <a:spLocks noGrp="1" noChangeArrowheads="1"/>
          </p:cNvSpPr>
          <p:nvPr>
            <p:ph type="sldNum" sz="quarter" idx="5"/>
          </p:nvPr>
        </p:nvSpPr>
        <p:spPr>
          <a:ln/>
        </p:spPr>
        <p:txBody>
          <a:bodyPr/>
          <a:lstStyle/>
          <a:p>
            <a:fld id="{91AFA27E-4F08-4D57-AF03-89BCD988EBCB}" type="slidenum">
              <a:rPr lang="en-US"/>
              <a:pPr/>
              <a:t>8</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912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Perera P.A.S.S., Loadstar (Pvt) Ltd, MPD</a:t>
            </a:r>
          </a:p>
        </p:txBody>
      </p:sp>
      <p:sp>
        <p:nvSpPr>
          <p:cNvPr id="5" name="Slide Number Placeholder 4"/>
          <p:cNvSpPr>
            <a:spLocks noGrp="1"/>
          </p:cNvSpPr>
          <p:nvPr>
            <p:ph type="sldNum" sz="quarter" idx="11"/>
          </p:nvPr>
        </p:nvSpPr>
        <p:spPr/>
        <p:txBody>
          <a:bodyPr/>
          <a:lstStyle/>
          <a:p>
            <a:fld id="{E28D1CAA-9C02-4787-A4C9-482C1539586D}" type="slidenum">
              <a:rPr lang="en-US" smtClean="0"/>
              <a:pPr/>
              <a:t>9</a:t>
            </a:fld>
            <a:endParaRPr lang="en-US"/>
          </a:p>
        </p:txBody>
      </p:sp>
    </p:spTree>
    <p:extLst>
      <p:ext uri="{BB962C8B-B14F-4D97-AF65-F5344CB8AC3E}">
        <p14:creationId xmlns:p14="http://schemas.microsoft.com/office/powerpoint/2010/main" val="378961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Perera P.A.S.S., Loadstar (Pvt) Ltd, MPD</a:t>
            </a:r>
          </a:p>
        </p:txBody>
      </p:sp>
      <p:sp>
        <p:nvSpPr>
          <p:cNvPr id="5" name="Slide Number Placeholder 4"/>
          <p:cNvSpPr>
            <a:spLocks noGrp="1"/>
          </p:cNvSpPr>
          <p:nvPr>
            <p:ph type="sldNum" sz="quarter" idx="11"/>
          </p:nvPr>
        </p:nvSpPr>
        <p:spPr/>
        <p:txBody>
          <a:bodyPr/>
          <a:lstStyle/>
          <a:p>
            <a:fld id="{E28D1CAA-9C02-4787-A4C9-482C1539586D}" type="slidenum">
              <a:rPr lang="en-US" smtClean="0"/>
              <a:pPr/>
              <a:t>10</a:t>
            </a:fld>
            <a:endParaRPr lang="en-US"/>
          </a:p>
        </p:txBody>
      </p:sp>
    </p:spTree>
    <p:extLst>
      <p:ext uri="{BB962C8B-B14F-4D97-AF65-F5344CB8AC3E}">
        <p14:creationId xmlns:p14="http://schemas.microsoft.com/office/powerpoint/2010/main" val="315039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Perera P.A.S.S., Loadstar (Pvt) Ltd, MPD</a:t>
            </a:r>
          </a:p>
        </p:txBody>
      </p:sp>
      <p:sp>
        <p:nvSpPr>
          <p:cNvPr id="5" name="Slide Number Placeholder 4"/>
          <p:cNvSpPr>
            <a:spLocks noGrp="1"/>
          </p:cNvSpPr>
          <p:nvPr>
            <p:ph type="sldNum" sz="quarter" idx="11"/>
          </p:nvPr>
        </p:nvSpPr>
        <p:spPr/>
        <p:txBody>
          <a:bodyPr/>
          <a:lstStyle/>
          <a:p>
            <a:fld id="{E28D1CAA-9C02-4787-A4C9-482C1539586D}" type="slidenum">
              <a:rPr lang="en-US" smtClean="0"/>
              <a:pPr/>
              <a:t>11</a:t>
            </a:fld>
            <a:endParaRPr lang="en-US"/>
          </a:p>
        </p:txBody>
      </p:sp>
    </p:spTree>
    <p:extLst>
      <p:ext uri="{BB962C8B-B14F-4D97-AF65-F5344CB8AC3E}">
        <p14:creationId xmlns:p14="http://schemas.microsoft.com/office/powerpoint/2010/main" val="121788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Perera P.A.S.S., Loadstar (Pvt) Ltd, MPD</a:t>
            </a:r>
          </a:p>
        </p:txBody>
      </p:sp>
      <p:sp>
        <p:nvSpPr>
          <p:cNvPr id="5" name="Slide Number Placeholder 4"/>
          <p:cNvSpPr>
            <a:spLocks noGrp="1"/>
          </p:cNvSpPr>
          <p:nvPr>
            <p:ph type="sldNum" sz="quarter" idx="11"/>
          </p:nvPr>
        </p:nvSpPr>
        <p:spPr/>
        <p:txBody>
          <a:bodyPr/>
          <a:lstStyle/>
          <a:p>
            <a:fld id="{E28D1CAA-9C02-4787-A4C9-482C1539586D}" type="slidenum">
              <a:rPr lang="en-US" smtClean="0"/>
              <a:pPr/>
              <a:t>12</a:t>
            </a:fld>
            <a:endParaRPr lang="en-US"/>
          </a:p>
        </p:txBody>
      </p:sp>
    </p:spTree>
    <p:extLst>
      <p:ext uri="{BB962C8B-B14F-4D97-AF65-F5344CB8AC3E}">
        <p14:creationId xmlns:p14="http://schemas.microsoft.com/office/powerpoint/2010/main" val="189751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You </a:t>
            </a:r>
            <a:r>
              <a:rPr lang="fr-FR" dirty="0" err="1"/>
              <a:t>can</a:t>
            </a:r>
            <a:r>
              <a:rPr lang="fr-FR" baseline="0" dirty="0"/>
              <a:t> open the file in </a:t>
            </a:r>
            <a:r>
              <a:rPr lang="fr-FR" baseline="0" dirty="0" err="1"/>
              <a:t>parallel</a:t>
            </a:r>
            <a:endParaRPr lang="en-US" dirty="0"/>
          </a:p>
        </p:txBody>
      </p:sp>
      <p:sp>
        <p:nvSpPr>
          <p:cNvPr id="4" name="Espace réservé du numéro de diapositive 3"/>
          <p:cNvSpPr>
            <a:spLocks noGrp="1"/>
          </p:cNvSpPr>
          <p:nvPr>
            <p:ph type="sldNum" sz="quarter" idx="10"/>
          </p:nvPr>
        </p:nvSpPr>
        <p:spPr/>
        <p:txBody>
          <a:bodyPr/>
          <a:lstStyle/>
          <a:p>
            <a:fld id="{91925E56-4F45-4B6F-8A65-8EEC490912AA}" type="slidenum">
              <a:rPr lang="en-CA" smtClean="0"/>
              <a:t>16</a:t>
            </a:fld>
            <a:endParaRPr lang="en-CA"/>
          </a:p>
        </p:txBody>
      </p:sp>
    </p:spTree>
    <p:extLst>
      <p:ext uri="{BB962C8B-B14F-4D97-AF65-F5344CB8AC3E}">
        <p14:creationId xmlns:p14="http://schemas.microsoft.com/office/powerpoint/2010/main" val="377669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pied de page 2"/>
          <p:cNvSpPr>
            <a:spLocks noGrp="1"/>
          </p:cNvSpPr>
          <p:nvPr>
            <p:ph type="ftr" sz="quarter" idx="10"/>
          </p:nvPr>
        </p:nvSpPr>
        <p:spPr/>
        <p:txBody>
          <a:bodyPr/>
          <a:lstStyle/>
          <a:p>
            <a:r>
              <a:rPr lang="fr-FR">
                <a:solidFill>
                  <a:srgbClr val="000000"/>
                </a:solidFill>
              </a:rPr>
              <a:t>Camso 2019</a:t>
            </a:r>
            <a:endParaRPr lang="fr-FR" dirty="0">
              <a:solidFill>
                <a:srgbClr val="000000"/>
              </a:solidFill>
            </a:endParaRPr>
          </a:p>
        </p:txBody>
      </p:sp>
      <p:sp>
        <p:nvSpPr>
          <p:cNvPr id="4" name="Espace réservé du numéro de diapositive 3"/>
          <p:cNvSpPr>
            <a:spLocks noGrp="1"/>
          </p:cNvSpPr>
          <p:nvPr>
            <p:ph type="sldNum" sz="quarter" idx="11"/>
          </p:nvPr>
        </p:nvSpPr>
        <p:spPr/>
        <p:txBody>
          <a:bodyPr/>
          <a:lstStyle/>
          <a:p>
            <a:fld id="{4E950855-28E0-B842-9330-3B380073FD02}" type="slidenum">
              <a:rPr lang="fr-FR" smtClean="0"/>
              <a:pPr/>
              <a:t>‹N°›</a:t>
            </a:fld>
            <a:endParaRPr lang="fr-FR" dirty="0"/>
          </a:p>
        </p:txBody>
      </p:sp>
      <p:sp>
        <p:nvSpPr>
          <p:cNvPr id="6" name="Espace réservé du contenu 5"/>
          <p:cNvSpPr>
            <a:spLocks noGrp="1"/>
          </p:cNvSpPr>
          <p:nvPr>
            <p:ph sz="quarter" idx="12"/>
          </p:nvPr>
        </p:nvSpPr>
        <p:spPr>
          <a:xfrm>
            <a:off x="457200" y="1541035"/>
            <a:ext cx="8229600" cy="3053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168281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pic>
        <p:nvPicPr>
          <p:cNvPr id="4" name="Image 2" descr="PPT_1503-0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48600" y="0"/>
            <a:ext cx="1295400" cy="1314450"/>
          </a:xfrm>
          <a:prstGeom prst="rect">
            <a:avLst/>
          </a:prstGeom>
        </p:spPr>
      </p:pic>
      <p:sp>
        <p:nvSpPr>
          <p:cNvPr id="8" name="Espace réservé du pied de page 4"/>
          <p:cNvSpPr>
            <a:spLocks noGrp="1"/>
          </p:cNvSpPr>
          <p:nvPr>
            <p:ph type="ftr" sz="quarter" idx="11"/>
          </p:nvPr>
        </p:nvSpPr>
        <p:spPr>
          <a:xfrm>
            <a:off x="8077200" y="4857750"/>
            <a:ext cx="914400" cy="171450"/>
          </a:xfrm>
          <a:prstGeom prst="rect">
            <a:avLst/>
          </a:prstGeom>
        </p:spPr>
        <p:txBody>
          <a:bodyPr/>
          <a:lstStyle>
            <a:lvl1pPr>
              <a:defRPr sz="750">
                <a:solidFill>
                  <a:schemeClr val="tx1"/>
                </a:solidFill>
              </a:defRPr>
            </a:lvl1pPr>
          </a:lstStyle>
          <a:p>
            <a:r>
              <a:rPr lang="fr-FR"/>
              <a:t>Camso 2019</a:t>
            </a:r>
            <a:endParaRPr lang="fr-FR" dirty="0"/>
          </a:p>
        </p:txBody>
      </p:sp>
    </p:spTree>
    <p:extLst>
      <p:ext uri="{BB962C8B-B14F-4D97-AF65-F5344CB8AC3E}">
        <p14:creationId xmlns:p14="http://schemas.microsoft.com/office/powerpoint/2010/main" val="3153587992"/>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Image 2" descr="PPT_1503-0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48600" y="0"/>
            <a:ext cx="1295400" cy="1314450"/>
          </a:xfrm>
          <a:prstGeom prst="rect">
            <a:avLst/>
          </a:prstGeom>
        </p:spPr>
      </p:pic>
      <p:sp>
        <p:nvSpPr>
          <p:cNvPr id="4" name="Espace réservé du pied de page 4"/>
          <p:cNvSpPr>
            <a:spLocks noGrp="1"/>
          </p:cNvSpPr>
          <p:nvPr>
            <p:ph type="ftr" sz="quarter" idx="15"/>
          </p:nvPr>
        </p:nvSpPr>
        <p:spPr>
          <a:xfrm>
            <a:off x="8077200" y="4857750"/>
            <a:ext cx="914400" cy="171450"/>
          </a:xfrm>
          <a:prstGeom prst="rect">
            <a:avLst/>
          </a:prstGeom>
        </p:spPr>
        <p:txBody>
          <a:bodyPr/>
          <a:lstStyle>
            <a:lvl1pPr>
              <a:defRPr sz="750">
                <a:solidFill>
                  <a:schemeClr val="tx1"/>
                </a:solidFill>
              </a:defRPr>
            </a:lvl1pPr>
          </a:lstStyle>
          <a:p>
            <a:r>
              <a:rPr lang="fr-FR"/>
              <a:t>Camso 2019</a:t>
            </a:r>
            <a:endParaRPr lang="fr-FR" dirty="0"/>
          </a:p>
        </p:txBody>
      </p:sp>
    </p:spTree>
    <p:extLst>
      <p:ext uri="{BB962C8B-B14F-4D97-AF65-F5344CB8AC3E}">
        <p14:creationId xmlns:p14="http://schemas.microsoft.com/office/powerpoint/2010/main" val="3055471518"/>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Rectangle 9"/>
          <p:cNvSpPr>
            <a:spLocks noGrp="1" noChangeArrowheads="1"/>
          </p:cNvSpPr>
          <p:nvPr>
            <p:ph type="dt" sz="half" idx="10"/>
          </p:nvPr>
        </p:nvSpPr>
        <p:spPr>
          <a:ln/>
        </p:spPr>
        <p:txBody>
          <a:bodyPr/>
          <a:lstStyle>
            <a:lvl1pPr>
              <a:defRPr/>
            </a:lvl1pPr>
          </a:lstStyle>
          <a:p>
            <a:pPr>
              <a:defRPr/>
            </a:pPr>
            <a:endParaRPr lang="fr-CA"/>
          </a:p>
        </p:txBody>
      </p:sp>
      <p:sp>
        <p:nvSpPr>
          <p:cNvPr id="4" name="Rectangle 10"/>
          <p:cNvSpPr>
            <a:spLocks noGrp="1" noChangeArrowheads="1"/>
          </p:cNvSpPr>
          <p:nvPr>
            <p:ph type="ftr" sz="quarter" idx="11"/>
          </p:nvPr>
        </p:nvSpPr>
        <p:spPr>
          <a:ln/>
        </p:spPr>
        <p:txBody>
          <a:bodyPr/>
          <a:lstStyle>
            <a:lvl1pPr>
              <a:defRPr/>
            </a:lvl1pPr>
          </a:lstStyle>
          <a:p>
            <a:pPr>
              <a:defRPr/>
            </a:pPr>
            <a:r>
              <a:rPr lang="fr-CA"/>
              <a:t>Camso 2019</a:t>
            </a:r>
          </a:p>
        </p:txBody>
      </p:sp>
      <p:sp>
        <p:nvSpPr>
          <p:cNvPr id="5" name="Rectangle 11"/>
          <p:cNvSpPr>
            <a:spLocks noGrp="1" noChangeArrowheads="1"/>
          </p:cNvSpPr>
          <p:nvPr>
            <p:ph type="sldNum" sz="quarter" idx="12"/>
          </p:nvPr>
        </p:nvSpPr>
        <p:spPr>
          <a:ln/>
        </p:spPr>
        <p:txBody>
          <a:bodyPr/>
          <a:lstStyle>
            <a:lvl1pPr>
              <a:defRPr/>
            </a:lvl1pPr>
          </a:lstStyle>
          <a:p>
            <a:pPr>
              <a:defRPr/>
            </a:pPr>
            <a:fld id="{104894EF-B145-4C1C-A223-1A6C03769532}" type="slidenum">
              <a:rPr lang="fr-CA"/>
              <a:pPr>
                <a:defRPr/>
              </a:pPr>
              <a:t>‹N°›</a:t>
            </a:fld>
            <a:endParaRPr lang="fr-CA" dirty="0"/>
          </a:p>
        </p:txBody>
      </p:sp>
    </p:spTree>
    <p:extLst>
      <p:ext uri="{BB962C8B-B14F-4D97-AF65-F5344CB8AC3E}">
        <p14:creationId xmlns:p14="http://schemas.microsoft.com/office/powerpoint/2010/main" val="119571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57200" y="1200151"/>
            <a:ext cx="4038600" cy="3394472"/>
          </a:xfrm>
        </p:spPr>
        <p:txBody>
          <a:bodyPr/>
          <a:lstStyle/>
          <a:p>
            <a:pPr lvl="0"/>
            <a:endParaRPr lang="en-GB" noProof="0"/>
          </a:p>
        </p:txBody>
      </p:sp>
      <p:sp>
        <p:nvSpPr>
          <p:cNvPr id="4" name="Text Placeholder 3"/>
          <p:cNvSpPr>
            <a:spLocks noGrp="1"/>
          </p:cNvSpPr>
          <p:nvPr>
            <p:ph type="body"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64DAF9C5-CEC8-4ABC-B7EB-B00F73A90AD4}"/>
              </a:ext>
            </a:extLst>
          </p:cNvPr>
          <p:cNvSpPr>
            <a:spLocks noGrp="1" noChangeArrowheads="1"/>
          </p:cNvSpPr>
          <p:nvPr>
            <p:ph type="ftr" sz="quarter" idx="10"/>
          </p:nvPr>
        </p:nvSpPr>
        <p:spPr>
          <a:ln/>
        </p:spPr>
        <p:txBody>
          <a:bodyPr/>
          <a:lstStyle>
            <a:lvl1pPr>
              <a:defRPr/>
            </a:lvl1pPr>
          </a:lstStyle>
          <a:p>
            <a:pPr>
              <a:defRPr/>
            </a:pPr>
            <a:r>
              <a:rPr lang="en-GB"/>
              <a:t>Camso 2019</a:t>
            </a:r>
            <a:endParaRPr lang="en-US"/>
          </a:p>
        </p:txBody>
      </p:sp>
      <p:sp>
        <p:nvSpPr>
          <p:cNvPr id="6" name="Rectangle 6">
            <a:extLst>
              <a:ext uri="{FF2B5EF4-FFF2-40B4-BE49-F238E27FC236}">
                <a16:creationId xmlns:a16="http://schemas.microsoft.com/office/drawing/2014/main" id="{3FF5308F-4B2D-430C-871A-4CA398C55F3A}"/>
              </a:ext>
            </a:extLst>
          </p:cNvPr>
          <p:cNvSpPr>
            <a:spLocks noGrp="1" noChangeArrowheads="1"/>
          </p:cNvSpPr>
          <p:nvPr>
            <p:ph type="sldNum" sz="quarter" idx="11"/>
          </p:nvPr>
        </p:nvSpPr>
        <p:spPr>
          <a:ln/>
        </p:spPr>
        <p:txBody>
          <a:bodyPr/>
          <a:lstStyle>
            <a:lvl1pPr>
              <a:defRPr/>
            </a:lvl1pPr>
          </a:lstStyle>
          <a:p>
            <a:fld id="{2ADC68A3-F9B1-4501-AB2A-2E9350128479}" type="slidenum">
              <a:rPr lang="en-US" altLang="fr-FR"/>
              <a:pPr/>
              <a:t>‹N°›</a:t>
            </a:fld>
            <a:endParaRPr lang="en-US" altLang="fr-FR"/>
          </a:p>
        </p:txBody>
      </p:sp>
    </p:spTree>
    <p:extLst>
      <p:ext uri="{BB962C8B-B14F-4D97-AF65-F5344CB8AC3E}">
        <p14:creationId xmlns:p14="http://schemas.microsoft.com/office/powerpoint/2010/main" val="506708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Camso 2019</a:t>
            </a:r>
          </a:p>
        </p:txBody>
      </p:sp>
      <p:sp>
        <p:nvSpPr>
          <p:cNvPr id="6" name="Slide Number Placeholder 5"/>
          <p:cNvSpPr>
            <a:spLocks noGrp="1"/>
          </p:cNvSpPr>
          <p:nvPr>
            <p:ph type="sldNum" sz="quarter" idx="12"/>
          </p:nvPr>
        </p:nvSpPr>
        <p:spPr/>
        <p:txBody>
          <a:bodyPr/>
          <a:lstStyle/>
          <a:p>
            <a:fld id="{5F3C171D-0DD1-4259-A6DE-1FD1B729EDF2}" type="slidenum">
              <a:rPr lang="en-US" smtClean="0"/>
              <a:pPr/>
              <a:t>‹N°›</a:t>
            </a:fld>
            <a:endParaRPr lang="en-US"/>
          </a:p>
        </p:txBody>
      </p:sp>
    </p:spTree>
    <p:extLst>
      <p:ext uri="{BB962C8B-B14F-4D97-AF65-F5344CB8AC3E}">
        <p14:creationId xmlns:p14="http://schemas.microsoft.com/office/powerpoint/2010/main" val="173663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_ 2 column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pied de page 2"/>
          <p:cNvSpPr>
            <a:spLocks noGrp="1"/>
          </p:cNvSpPr>
          <p:nvPr>
            <p:ph type="ftr" sz="quarter" idx="10"/>
          </p:nvPr>
        </p:nvSpPr>
        <p:spPr/>
        <p:txBody>
          <a:bodyPr/>
          <a:lstStyle/>
          <a:p>
            <a:r>
              <a:rPr lang="fr-FR">
                <a:solidFill>
                  <a:srgbClr val="000000"/>
                </a:solidFill>
              </a:rPr>
              <a:t>Camso 2019</a:t>
            </a:r>
            <a:endParaRPr lang="fr-FR" dirty="0">
              <a:solidFill>
                <a:srgbClr val="000000"/>
              </a:solidFill>
            </a:endParaRPr>
          </a:p>
        </p:txBody>
      </p:sp>
      <p:sp>
        <p:nvSpPr>
          <p:cNvPr id="4" name="Espace réservé du numéro de diapositive 3"/>
          <p:cNvSpPr>
            <a:spLocks noGrp="1"/>
          </p:cNvSpPr>
          <p:nvPr>
            <p:ph type="sldNum" sz="quarter" idx="11"/>
          </p:nvPr>
        </p:nvSpPr>
        <p:spPr/>
        <p:txBody>
          <a:bodyPr/>
          <a:lstStyle>
            <a:lvl1pPr>
              <a:defRPr>
                <a:solidFill>
                  <a:srgbClr val="0057B8"/>
                </a:solidFill>
              </a:defRPr>
            </a:lvl1pPr>
          </a:lstStyle>
          <a:p>
            <a:fld id="{4E950855-28E0-B842-9330-3B380073FD02}" type="slidenum">
              <a:rPr lang="fr-FR" smtClean="0"/>
              <a:pPr/>
              <a:t>‹N°›</a:t>
            </a:fld>
            <a:endParaRPr lang="fr-FR" dirty="0"/>
          </a:p>
        </p:txBody>
      </p:sp>
      <p:sp>
        <p:nvSpPr>
          <p:cNvPr id="6" name="Espace réservé du contenu 5"/>
          <p:cNvSpPr>
            <a:spLocks noGrp="1"/>
          </p:cNvSpPr>
          <p:nvPr>
            <p:ph sz="quarter" idx="12"/>
          </p:nvPr>
        </p:nvSpPr>
        <p:spPr>
          <a:xfrm>
            <a:off x="457200" y="1541035"/>
            <a:ext cx="4044930" cy="3053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8" name="Espace réservé du contenu 5"/>
          <p:cNvSpPr>
            <a:spLocks noGrp="1"/>
          </p:cNvSpPr>
          <p:nvPr>
            <p:ph sz="quarter" idx="13"/>
          </p:nvPr>
        </p:nvSpPr>
        <p:spPr>
          <a:xfrm>
            <a:off x="4642772" y="1541035"/>
            <a:ext cx="4044930" cy="3053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83100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_ Title Only">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solidFill>
                  <a:srgbClr val="000000"/>
                </a:solidFill>
              </a:rPr>
              <a:t>Camso 2019</a:t>
            </a:r>
            <a:endParaRPr lang="fr-FR" dirty="0">
              <a:solidFill>
                <a:srgbClr val="000000"/>
              </a:solidFill>
            </a:endParaRPr>
          </a:p>
        </p:txBody>
      </p:sp>
      <p:sp>
        <p:nvSpPr>
          <p:cNvPr id="4" name="Espace réservé du numéro de diapositive 3"/>
          <p:cNvSpPr>
            <a:spLocks noGrp="1"/>
          </p:cNvSpPr>
          <p:nvPr>
            <p:ph type="sldNum" sz="quarter" idx="11"/>
          </p:nvPr>
        </p:nvSpPr>
        <p:spPr>
          <a:xfrm>
            <a:off x="8220948" y="1419622"/>
            <a:ext cx="465851" cy="119040"/>
          </a:xfrm>
        </p:spPr>
        <p:txBody>
          <a:bodyPr/>
          <a:lstStyle>
            <a:lvl1pPr>
              <a:defRPr>
                <a:solidFill>
                  <a:srgbClr val="0057B8"/>
                </a:solidFill>
              </a:defRPr>
            </a:lvl1pPr>
          </a:lstStyle>
          <a:p>
            <a:fld id="{4E950855-28E0-B842-9330-3B380073FD02}" type="slidenum">
              <a:rPr lang="fr-FR" smtClean="0"/>
              <a:pPr/>
              <a:t>‹N°›</a:t>
            </a:fld>
            <a:endParaRPr lang="fr-FR" dirty="0"/>
          </a:p>
        </p:txBody>
      </p:sp>
      <p:sp>
        <p:nvSpPr>
          <p:cNvPr id="5" name="Espace réservé du titre 1"/>
          <p:cNvSpPr>
            <a:spLocks noGrp="1"/>
          </p:cNvSpPr>
          <p:nvPr>
            <p:ph type="title"/>
          </p:nvPr>
        </p:nvSpPr>
        <p:spPr>
          <a:xfrm>
            <a:off x="457218" y="453487"/>
            <a:ext cx="7639423" cy="717348"/>
          </a:xfrm>
          <a:prstGeom prst="rect">
            <a:avLst/>
          </a:prstGeom>
        </p:spPr>
        <p:txBody>
          <a:bodyPr vert="horz" lIns="91440" tIns="45720" rIns="91440" bIns="45720" rtlCol="0" anchor="ctr">
            <a:normAutofit/>
          </a:bodyPr>
          <a:lstStyle/>
          <a:p>
            <a:r>
              <a:rPr lang="fr-CA" dirty="0"/>
              <a:t>Cliquez et modifiez le titre</a:t>
            </a:r>
            <a:endParaRPr lang="fr-FR" dirty="0"/>
          </a:p>
        </p:txBody>
      </p:sp>
    </p:spTree>
    <p:extLst>
      <p:ext uri="{BB962C8B-B14F-4D97-AF65-F5344CB8AC3E}">
        <p14:creationId xmlns:p14="http://schemas.microsoft.com/office/powerpoint/2010/main" val="97663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_ Title Only">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solidFill>
                  <a:srgbClr val="000000"/>
                </a:solidFill>
              </a:rPr>
              <a:t>Camso 2019</a:t>
            </a:r>
            <a:endParaRPr lang="fr-FR" dirty="0">
              <a:solidFill>
                <a:srgbClr val="000000"/>
              </a:solidFill>
            </a:endParaRPr>
          </a:p>
        </p:txBody>
      </p:sp>
      <p:sp>
        <p:nvSpPr>
          <p:cNvPr id="5" name="Espace réservé du numéro de diapositive 3">
            <a:extLst>
              <a:ext uri="{FF2B5EF4-FFF2-40B4-BE49-F238E27FC236}">
                <a16:creationId xmlns:a16="http://schemas.microsoft.com/office/drawing/2014/main" id="{E503DD70-25BC-FD41-8C7A-4F29D7436A11}"/>
              </a:ext>
            </a:extLst>
          </p:cNvPr>
          <p:cNvSpPr>
            <a:spLocks noGrp="1"/>
          </p:cNvSpPr>
          <p:nvPr>
            <p:ph type="sldNum" sz="quarter" idx="11"/>
          </p:nvPr>
        </p:nvSpPr>
        <p:spPr>
          <a:xfrm>
            <a:off x="8220948" y="1419622"/>
            <a:ext cx="465851" cy="119040"/>
          </a:xfrm>
        </p:spPr>
        <p:txBody>
          <a:bodyPr/>
          <a:lstStyle>
            <a:lvl1pPr>
              <a:defRPr>
                <a:solidFill>
                  <a:srgbClr val="0057B8"/>
                </a:solidFill>
              </a:defRPr>
            </a:lvl1pPr>
          </a:lstStyle>
          <a:p>
            <a:fld id="{4E950855-28E0-B842-9330-3B380073FD02}" type="slidenum">
              <a:rPr lang="fr-FR" smtClean="0"/>
              <a:pPr/>
              <a:t>‹N°›</a:t>
            </a:fld>
            <a:endParaRPr lang="fr-FR" dirty="0"/>
          </a:p>
        </p:txBody>
      </p:sp>
    </p:spTree>
    <p:extLst>
      <p:ext uri="{BB962C8B-B14F-4D97-AF65-F5344CB8AC3E}">
        <p14:creationId xmlns:p14="http://schemas.microsoft.com/office/powerpoint/2010/main" val="10539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6" name="Image 5" descr="PPT_1503-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4786" y="3"/>
            <a:ext cx="2059214" cy="5150303"/>
          </a:xfrm>
          <a:prstGeom prst="rect">
            <a:avLst/>
          </a:prstGeom>
        </p:spPr>
      </p:pic>
      <p:pic>
        <p:nvPicPr>
          <p:cNvPr id="7" name="Image 6" descr="PPT_1503-01.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3"/>
            <a:ext cx="4572000" cy="5150303"/>
          </a:xfrm>
          <a:prstGeom prst="rect">
            <a:avLst/>
          </a:prstGeom>
        </p:spPr>
      </p:pic>
      <p:sp>
        <p:nvSpPr>
          <p:cNvPr id="2" name="Titre 1"/>
          <p:cNvSpPr>
            <a:spLocks noGrp="1"/>
          </p:cNvSpPr>
          <p:nvPr>
            <p:ph type="title" hasCustomPrompt="1"/>
          </p:nvPr>
        </p:nvSpPr>
        <p:spPr>
          <a:xfrm>
            <a:off x="342225" y="1766823"/>
            <a:ext cx="5870117" cy="1031063"/>
          </a:xfrm>
        </p:spPr>
        <p:txBody>
          <a:bodyPr>
            <a:normAutofit/>
          </a:bodyPr>
          <a:lstStyle>
            <a:lvl1pPr>
              <a:defRPr sz="3600"/>
            </a:lvl1pPr>
          </a:lstStyle>
          <a:p>
            <a:r>
              <a:rPr lang="fr-CA" dirty="0"/>
              <a:t>Cliquez </a:t>
            </a:r>
            <a:br>
              <a:rPr lang="fr-CA" dirty="0"/>
            </a:br>
            <a:r>
              <a:rPr lang="fr-CA" dirty="0"/>
              <a:t>et modifiez le titre</a:t>
            </a:r>
            <a:endParaRPr lang="fr-FR" dirty="0"/>
          </a:p>
        </p:txBody>
      </p:sp>
      <p:sp>
        <p:nvSpPr>
          <p:cNvPr id="8" name="Espace réservé du texte 7"/>
          <p:cNvSpPr>
            <a:spLocks noGrp="1"/>
          </p:cNvSpPr>
          <p:nvPr>
            <p:ph type="body" sz="quarter" idx="10"/>
          </p:nvPr>
        </p:nvSpPr>
        <p:spPr>
          <a:xfrm>
            <a:off x="342225" y="2858721"/>
            <a:ext cx="5870575" cy="461963"/>
          </a:xfrm>
        </p:spPr>
        <p:txBody>
          <a:bodyPr anchor="ctr">
            <a:normAutofit/>
          </a:bodyPr>
          <a:lstStyle>
            <a:lvl1pPr marL="0" indent="0">
              <a:buNone/>
              <a:defRPr sz="1600" b="1" i="0">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549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_ Blue">
    <p:spTree>
      <p:nvGrpSpPr>
        <p:cNvPr id="1" name=""/>
        <p:cNvGrpSpPr/>
        <p:nvPr/>
      </p:nvGrpSpPr>
      <p:grpSpPr>
        <a:xfrm>
          <a:off x="0" y="0"/>
          <a:ext cx="0" cy="0"/>
          <a:chOff x="0" y="0"/>
          <a:chExt cx="0" cy="0"/>
        </a:xfrm>
      </p:grpSpPr>
      <p:pic>
        <p:nvPicPr>
          <p:cNvPr id="8" name="Image 7" descr="PPT_1503-0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re 1"/>
          <p:cNvSpPr>
            <a:spLocks noGrp="1"/>
          </p:cNvSpPr>
          <p:nvPr>
            <p:ph type="ctrTitle"/>
          </p:nvPr>
        </p:nvSpPr>
        <p:spPr>
          <a:xfrm>
            <a:off x="685800" y="3558418"/>
            <a:ext cx="8001000" cy="1102519"/>
          </a:xfrm>
        </p:spPr>
        <p:txBody>
          <a:bodyPr/>
          <a:lstStyle>
            <a:lvl1pPr>
              <a:defRPr>
                <a:solidFill>
                  <a:srgbClr val="FFFFFF"/>
                </a:solidFill>
              </a:defRPr>
            </a:lvl1pPr>
          </a:lstStyle>
          <a:p>
            <a:r>
              <a:rPr lang="en-US"/>
              <a:t>Click to edit Master title style</a:t>
            </a:r>
            <a:endParaRPr lang="fr-FR" dirty="0"/>
          </a:p>
        </p:txBody>
      </p:sp>
      <p:sp>
        <p:nvSpPr>
          <p:cNvPr id="5" name="Espace réservé du pied de page 4"/>
          <p:cNvSpPr>
            <a:spLocks noGrp="1"/>
          </p:cNvSpPr>
          <p:nvPr>
            <p:ph type="ftr" sz="quarter" idx="11"/>
          </p:nvPr>
        </p:nvSpPr>
        <p:spPr/>
        <p:txBody>
          <a:bodyPr/>
          <a:lstStyle>
            <a:lvl1pPr>
              <a:defRPr>
                <a:solidFill>
                  <a:srgbClr val="FFFFFF"/>
                </a:solidFill>
              </a:defRPr>
            </a:lvl1pPr>
          </a:lstStyle>
          <a:p>
            <a:r>
              <a:rPr lang="fr-FR"/>
              <a:t>Camso 2019</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4E950855-28E0-B842-9330-3B380073FD02}"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89126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_ Black">
    <p:spTree>
      <p:nvGrpSpPr>
        <p:cNvPr id="1" name=""/>
        <p:cNvGrpSpPr/>
        <p:nvPr/>
      </p:nvGrpSpPr>
      <p:grpSpPr>
        <a:xfrm>
          <a:off x="0" y="0"/>
          <a:ext cx="0" cy="0"/>
          <a:chOff x="0" y="0"/>
          <a:chExt cx="0" cy="0"/>
        </a:xfrm>
      </p:grpSpPr>
      <p:pic>
        <p:nvPicPr>
          <p:cNvPr id="7" name="Image 6" descr="PPT_1503-03.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re 1"/>
          <p:cNvSpPr>
            <a:spLocks noGrp="1"/>
          </p:cNvSpPr>
          <p:nvPr>
            <p:ph type="ctrTitle"/>
          </p:nvPr>
        </p:nvSpPr>
        <p:spPr>
          <a:xfrm>
            <a:off x="685800" y="3558418"/>
            <a:ext cx="8001000" cy="1102519"/>
          </a:xfrm>
        </p:spPr>
        <p:txBody>
          <a:bodyPr/>
          <a:lstStyle>
            <a:lvl1pPr>
              <a:defRPr>
                <a:solidFill>
                  <a:srgbClr val="FFFFFF"/>
                </a:solidFill>
              </a:defRPr>
            </a:lvl1pPr>
          </a:lstStyle>
          <a:p>
            <a:r>
              <a:rPr lang="en-US"/>
              <a:t>Click to edit Master title style</a:t>
            </a:r>
            <a:endParaRPr lang="fr-FR" dirty="0"/>
          </a:p>
        </p:txBody>
      </p:sp>
      <p:sp>
        <p:nvSpPr>
          <p:cNvPr id="5" name="Espace réservé du pied de page 4"/>
          <p:cNvSpPr>
            <a:spLocks noGrp="1"/>
          </p:cNvSpPr>
          <p:nvPr>
            <p:ph type="ftr" sz="quarter" idx="11"/>
          </p:nvPr>
        </p:nvSpPr>
        <p:spPr/>
        <p:txBody>
          <a:bodyPr/>
          <a:lstStyle>
            <a:lvl1pPr>
              <a:defRPr>
                <a:solidFill>
                  <a:srgbClr val="FFFFFF"/>
                </a:solidFill>
              </a:defRPr>
            </a:lvl1pPr>
          </a:lstStyle>
          <a:p>
            <a:r>
              <a:rPr lang="fr-FR"/>
              <a:t>Camso 2019</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4E950855-28E0-B842-9330-3B380073FD02}"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44598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_ White">
    <p:spTree>
      <p:nvGrpSpPr>
        <p:cNvPr id="1" name=""/>
        <p:cNvGrpSpPr/>
        <p:nvPr/>
      </p:nvGrpSpPr>
      <p:grpSpPr>
        <a:xfrm>
          <a:off x="0" y="0"/>
          <a:ext cx="0" cy="0"/>
          <a:chOff x="0" y="0"/>
          <a:chExt cx="0" cy="0"/>
        </a:xfrm>
      </p:grpSpPr>
      <p:pic>
        <p:nvPicPr>
          <p:cNvPr id="7" name="Image 6" descr="PPT_1503-0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re 1"/>
          <p:cNvSpPr>
            <a:spLocks noGrp="1"/>
          </p:cNvSpPr>
          <p:nvPr>
            <p:ph type="ctrTitle"/>
          </p:nvPr>
        </p:nvSpPr>
        <p:spPr>
          <a:xfrm>
            <a:off x="1285236" y="3558418"/>
            <a:ext cx="7401564" cy="1102519"/>
          </a:xfrm>
        </p:spPr>
        <p:txBody>
          <a:bodyPr/>
          <a:lstStyle>
            <a:lvl1pPr>
              <a:defRPr>
                <a:solidFill>
                  <a:schemeClr val="tx1"/>
                </a:solidFill>
              </a:defRPr>
            </a:lvl1pPr>
          </a:lstStyle>
          <a:p>
            <a:r>
              <a:rPr lang="en-US"/>
              <a:t>Click to edit Master title style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solidFill>
                  <a:srgbClr val="000000"/>
                </a:solidFill>
              </a:rPr>
              <a:t>Camso 2019</a:t>
            </a:r>
            <a:endParaRPr lang="fr-FR"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solidFill>
                  <a:srgbClr val="0057B8"/>
                </a:solidFill>
              </a:defRPr>
            </a:lvl1pPr>
          </a:lstStyle>
          <a:p>
            <a:fld id="{4E950855-28E0-B842-9330-3B380073FD02}" type="slidenum">
              <a:rPr lang="fr-FR" smtClean="0"/>
              <a:pPr/>
              <a:t>‹N°›</a:t>
            </a:fld>
            <a:endParaRPr lang="fr-FR"/>
          </a:p>
        </p:txBody>
      </p:sp>
    </p:spTree>
    <p:extLst>
      <p:ext uri="{BB962C8B-B14F-4D97-AF65-F5344CB8AC3E}">
        <p14:creationId xmlns:p14="http://schemas.microsoft.com/office/powerpoint/2010/main" val="14269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cial Content">
    <p:spTree>
      <p:nvGrpSpPr>
        <p:cNvPr id="1" name=""/>
        <p:cNvGrpSpPr/>
        <p:nvPr/>
      </p:nvGrpSpPr>
      <p:grpSpPr>
        <a:xfrm>
          <a:off x="0" y="0"/>
          <a:ext cx="0" cy="0"/>
          <a:chOff x="0" y="0"/>
          <a:chExt cx="0" cy="0"/>
        </a:xfrm>
      </p:grpSpPr>
      <p:pic>
        <p:nvPicPr>
          <p:cNvPr id="9" name="Image 8" descr="PPT_1503-0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0" name="Image 9" descr="PPT_1503-0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3588" y="0"/>
            <a:ext cx="4570412" cy="5143500"/>
          </a:xfrm>
          <a:prstGeom prst="rect">
            <a:avLst/>
          </a:prstGeom>
        </p:spPr>
      </p:pic>
      <p:sp>
        <p:nvSpPr>
          <p:cNvPr id="5" name="Espace réservé du pied de page 4"/>
          <p:cNvSpPr>
            <a:spLocks noGrp="1"/>
          </p:cNvSpPr>
          <p:nvPr>
            <p:ph type="ftr" sz="quarter" idx="11"/>
          </p:nvPr>
        </p:nvSpPr>
        <p:spPr/>
        <p:txBody>
          <a:bodyPr/>
          <a:lstStyle>
            <a:lvl1pPr>
              <a:defRPr>
                <a:solidFill>
                  <a:srgbClr val="FFFFFF"/>
                </a:solidFill>
              </a:defRPr>
            </a:lvl1pPr>
          </a:lstStyle>
          <a:p>
            <a:r>
              <a:rPr lang="fr-FR"/>
              <a:t>Camso 2019</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4E950855-28E0-B842-9330-3B380073FD02}" type="slidenum">
              <a:rPr lang="fr-FR" smtClean="0">
                <a:solidFill>
                  <a:prstClr val="white"/>
                </a:solidFill>
              </a:rPr>
              <a:pPr/>
              <a:t>‹N°›</a:t>
            </a:fld>
            <a:endParaRPr lang="fr-FR">
              <a:solidFill>
                <a:prstClr val="white"/>
              </a:solidFill>
            </a:endParaRPr>
          </a:p>
        </p:txBody>
      </p:sp>
      <p:sp>
        <p:nvSpPr>
          <p:cNvPr id="4" name="Espace réservé du texte 3"/>
          <p:cNvSpPr>
            <a:spLocks noGrp="1"/>
          </p:cNvSpPr>
          <p:nvPr>
            <p:ph type="body" sz="quarter" idx="13"/>
          </p:nvPr>
        </p:nvSpPr>
        <p:spPr>
          <a:xfrm>
            <a:off x="5507751" y="1346610"/>
            <a:ext cx="2713198" cy="2347913"/>
          </a:xfr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7" name="Espace réservé du contenu 16"/>
          <p:cNvSpPr>
            <a:spLocks noGrp="1"/>
          </p:cNvSpPr>
          <p:nvPr>
            <p:ph sz="quarter" idx="14"/>
          </p:nvPr>
        </p:nvSpPr>
        <p:spPr>
          <a:xfrm>
            <a:off x="471488" y="1346610"/>
            <a:ext cx="3644900" cy="2347913"/>
          </a:xfrm>
        </p:spPr>
        <p:txBody>
          <a:bodyPr anchor="ctr">
            <a:normAutofit/>
          </a:bodyPr>
          <a:lstStyle>
            <a:lvl1pPr marL="0" indent="0" algn="ctr">
              <a:buNone/>
              <a:defRPr sz="3200" b="1" i="0">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72830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descr="PPT_1503-05.png"/>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Espace réservé du titre 1"/>
          <p:cNvSpPr>
            <a:spLocks noGrp="1"/>
          </p:cNvSpPr>
          <p:nvPr>
            <p:ph type="title"/>
          </p:nvPr>
        </p:nvSpPr>
        <p:spPr>
          <a:xfrm>
            <a:off x="457218" y="460362"/>
            <a:ext cx="7639423" cy="717348"/>
          </a:xfrm>
          <a:prstGeom prst="rect">
            <a:avLst/>
          </a:prstGeom>
        </p:spPr>
        <p:txBody>
          <a:bodyPr vert="horz" lIns="91440" tIns="45720" rIns="91440" bIns="45720" rtlCol="0" anchor="ctr">
            <a:normAutofit/>
          </a:bodyPr>
          <a:lstStyle/>
          <a:p>
            <a:r>
              <a:rPr lang="fr-CA" dirty="0"/>
              <a:t>Cliquez et modifiez le titre</a:t>
            </a:r>
            <a:endParaRPr lang="fr-FR" dirty="0"/>
          </a:p>
        </p:txBody>
      </p:sp>
      <p:sp>
        <p:nvSpPr>
          <p:cNvPr id="3" name="Espace réservé du texte 2"/>
          <p:cNvSpPr>
            <a:spLocks noGrp="1"/>
          </p:cNvSpPr>
          <p:nvPr>
            <p:ph type="body" idx="1"/>
          </p:nvPr>
        </p:nvSpPr>
        <p:spPr>
          <a:xfrm>
            <a:off x="457200" y="1643954"/>
            <a:ext cx="8229600" cy="2950681"/>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5" name="Espace réservé du pied de page 4"/>
          <p:cNvSpPr>
            <a:spLocks noGrp="1"/>
          </p:cNvSpPr>
          <p:nvPr>
            <p:ph type="ftr" sz="quarter" idx="3"/>
          </p:nvPr>
        </p:nvSpPr>
        <p:spPr>
          <a:xfrm>
            <a:off x="5791199" y="4660937"/>
            <a:ext cx="2895600" cy="187459"/>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pPr defTabSz="457200"/>
            <a:r>
              <a:rPr lang="fr-FR">
                <a:solidFill>
                  <a:srgbClr val="000000"/>
                </a:solidFill>
              </a:rPr>
              <a:t>Camso 2019</a:t>
            </a:r>
            <a:endParaRPr lang="fr-FR" dirty="0">
              <a:solidFill>
                <a:srgbClr val="000000"/>
              </a:solidFill>
            </a:endParaRPr>
          </a:p>
        </p:txBody>
      </p:sp>
      <p:sp>
        <p:nvSpPr>
          <p:cNvPr id="6" name="Espace réservé du numéro de diapositive 5"/>
          <p:cNvSpPr>
            <a:spLocks noGrp="1"/>
          </p:cNvSpPr>
          <p:nvPr>
            <p:ph type="sldNum" sz="quarter" idx="4"/>
          </p:nvPr>
        </p:nvSpPr>
        <p:spPr>
          <a:xfrm>
            <a:off x="8220989" y="1421995"/>
            <a:ext cx="465851" cy="119040"/>
          </a:xfrm>
          <a:prstGeom prst="rect">
            <a:avLst/>
          </a:prstGeom>
        </p:spPr>
        <p:txBody>
          <a:bodyPr vert="horz" lIns="91440" tIns="45720" rIns="91440" bIns="45720" rtlCol="0" anchor="ctr"/>
          <a:lstStyle>
            <a:lvl1pPr algn="ctr">
              <a:defRPr sz="800" b="1" i="0">
                <a:solidFill>
                  <a:srgbClr val="0057B8"/>
                </a:solidFill>
                <a:latin typeface="Arial"/>
                <a:cs typeface="Arial"/>
              </a:defRPr>
            </a:lvl1pPr>
          </a:lstStyle>
          <a:p>
            <a:pPr defTabSz="457200"/>
            <a:fld id="{4E950855-28E0-B842-9330-3B380073FD02}" type="slidenum">
              <a:rPr lang="fr-FR" smtClean="0"/>
              <a:pPr defTabSz="457200"/>
              <a:t>‹N°›</a:t>
            </a:fld>
            <a:endParaRPr lang="fr-FR" dirty="0"/>
          </a:p>
        </p:txBody>
      </p:sp>
    </p:spTree>
    <p:extLst>
      <p:ext uri="{BB962C8B-B14F-4D97-AF65-F5344CB8AC3E}">
        <p14:creationId xmlns:p14="http://schemas.microsoft.com/office/powerpoint/2010/main" val="27802393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935" r:id="rId3"/>
    <p:sldLayoutId id="2147483940" r:id="rId4"/>
    <p:sldLayoutId id="2147483728" r:id="rId5"/>
    <p:sldLayoutId id="2147483729" r:id="rId6"/>
    <p:sldLayoutId id="2147483730" r:id="rId7"/>
    <p:sldLayoutId id="2147483731" r:id="rId8"/>
    <p:sldLayoutId id="2147483732" r:id="rId9"/>
    <p:sldLayoutId id="2147483936" r:id="rId10"/>
    <p:sldLayoutId id="2147483937" r:id="rId11"/>
    <p:sldLayoutId id="2147483938" r:id="rId12"/>
    <p:sldLayoutId id="2147483939" r:id="rId13"/>
    <p:sldLayoutId id="2147483941" r:id="rId14"/>
  </p:sldLayoutIdLst>
  <p:hf hdr="0" ftr="0" dt="0"/>
  <p:txStyles>
    <p:titleStyle>
      <a:lvl1pPr algn="l" defTabSz="457200" rtl="0" eaLnBrk="1" latinLnBrk="0" hangingPunct="1">
        <a:spcBef>
          <a:spcPct val="0"/>
        </a:spcBef>
        <a:buNone/>
        <a:defRPr sz="2400" b="1" i="0" kern="1200">
          <a:solidFill>
            <a:schemeClr val="tx1"/>
          </a:solidFill>
          <a:latin typeface="Arial"/>
          <a:ea typeface="+mj-ea"/>
          <a:cs typeface="Arial"/>
        </a:defRPr>
      </a:lvl1pPr>
    </p:titleStyle>
    <p:bodyStyle>
      <a:lvl1pPr marL="182563" indent="-182563" algn="l" defTabSz="457200" rtl="0" eaLnBrk="1" latinLnBrk="0" hangingPunct="1">
        <a:spcBef>
          <a:spcPct val="20000"/>
        </a:spcBef>
        <a:buClr>
          <a:srgbClr val="0640A9"/>
        </a:buClr>
        <a:buFont typeface="Wingdings" charset="2"/>
        <a:buChar char="§"/>
        <a:defRPr sz="2000" b="0" kern="1200">
          <a:solidFill>
            <a:schemeClr val="tx1"/>
          </a:solidFill>
          <a:latin typeface="Arial"/>
          <a:ea typeface="+mn-ea"/>
          <a:cs typeface="Arial"/>
        </a:defRPr>
      </a:lvl1pPr>
      <a:lvl2pPr marL="742950" indent="-285750" algn="l" defTabSz="457200" rtl="0" eaLnBrk="1" latinLnBrk="0" hangingPunct="1">
        <a:spcBef>
          <a:spcPct val="20000"/>
        </a:spcBef>
        <a:buFont typeface="Wingdings" charset="2"/>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t>Welding </a:t>
            </a:r>
            <a:r>
              <a:rPr lang="en-US" altLang="zh-CN" dirty="0"/>
              <a:t>process introduction</a:t>
            </a:r>
            <a:endParaRPr lang="fr-FR" dirty="0"/>
          </a:p>
        </p:txBody>
      </p:sp>
      <p:sp>
        <p:nvSpPr>
          <p:cNvPr id="5" name="Espace réservé du texte 4"/>
          <p:cNvSpPr>
            <a:spLocks noGrp="1"/>
          </p:cNvSpPr>
          <p:nvPr>
            <p:ph type="body" sz="quarter" idx="10"/>
          </p:nvPr>
        </p:nvSpPr>
        <p:spPr/>
        <p:txBody>
          <a:bodyPr>
            <a:normAutofit fontScale="77500" lnSpcReduction="20000"/>
          </a:bodyPr>
          <a:lstStyle/>
          <a:p>
            <a:r>
              <a:rPr lang="fr-FR" dirty="0"/>
              <a:t>Songsong Shi – Supplier </a:t>
            </a:r>
            <a:r>
              <a:rPr lang="fr-FR" dirty="0" err="1"/>
              <a:t>Quality</a:t>
            </a:r>
            <a:r>
              <a:rPr lang="fr-FR" dirty="0"/>
              <a:t> </a:t>
            </a:r>
            <a:r>
              <a:rPr lang="fr-FR" dirty="0" err="1"/>
              <a:t>Specialist</a:t>
            </a:r>
            <a:endParaRPr lang="fr-FR" dirty="0"/>
          </a:p>
          <a:p>
            <a:r>
              <a:rPr lang="en-US" dirty="0"/>
              <a:t>Rev. 01 – Jan 14</a:t>
            </a:r>
            <a:r>
              <a:rPr lang="en-US" baseline="30000" dirty="0"/>
              <a:t>th</a:t>
            </a:r>
            <a:r>
              <a:rPr lang="en-US" dirty="0"/>
              <a:t> 2019</a:t>
            </a:r>
            <a:endParaRPr lang="fr-FR" dirty="0"/>
          </a:p>
        </p:txBody>
      </p:sp>
    </p:spTree>
    <p:extLst>
      <p:ext uri="{BB962C8B-B14F-4D97-AF65-F5344CB8AC3E}">
        <p14:creationId xmlns:p14="http://schemas.microsoft.com/office/powerpoint/2010/main" val="120749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image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6947" y="737755"/>
            <a:ext cx="5757763" cy="406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79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8408" y="1081111"/>
            <a:ext cx="5579918" cy="27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18409" y="1444337"/>
            <a:ext cx="5579918" cy="305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822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4360" y="692944"/>
            <a:ext cx="5520170" cy="27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04109" y="996554"/>
            <a:ext cx="5460421" cy="336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74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3988" y="1257338"/>
            <a:ext cx="966355" cy="57046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GMAW</a:t>
            </a:r>
            <a:r>
              <a:rPr lang="zh-CN" altLang="en-US" sz="1050" dirty="0"/>
              <a:t>熔化极气保焊</a:t>
            </a:r>
            <a:endParaRPr lang="en-US" sz="1050" dirty="0"/>
          </a:p>
        </p:txBody>
      </p:sp>
      <p:sp>
        <p:nvSpPr>
          <p:cNvPr id="6" name="Rectangle 5"/>
          <p:cNvSpPr/>
          <p:nvPr/>
        </p:nvSpPr>
        <p:spPr>
          <a:xfrm>
            <a:off x="2660072" y="1266697"/>
            <a:ext cx="1039092" cy="56110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a:t>Solid Wire</a:t>
            </a:r>
            <a:r>
              <a:rPr lang="zh-CN" altLang="en-US" sz="1050" dirty="0"/>
              <a:t>实心焊丝气保焊</a:t>
            </a:r>
            <a:endParaRPr lang="en-US" sz="1050" dirty="0"/>
          </a:p>
        </p:txBody>
      </p:sp>
      <p:sp>
        <p:nvSpPr>
          <p:cNvPr id="8" name="Rectangle 7"/>
          <p:cNvSpPr/>
          <p:nvPr/>
        </p:nvSpPr>
        <p:spPr>
          <a:xfrm>
            <a:off x="1198531" y="2912941"/>
            <a:ext cx="957266" cy="56110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a:solidFill>
                  <a:schemeClr val="bg1"/>
                </a:solidFill>
              </a:rPr>
              <a:t>FCAW</a:t>
            </a:r>
            <a:r>
              <a:rPr lang="zh-CN" altLang="en-US" sz="1050" dirty="0"/>
              <a:t>药芯焊丝气保焊</a:t>
            </a:r>
            <a:endParaRPr lang="en-US" sz="1050" dirty="0"/>
          </a:p>
        </p:txBody>
      </p:sp>
      <p:sp>
        <p:nvSpPr>
          <p:cNvPr id="9" name="Rectangle 8"/>
          <p:cNvSpPr/>
          <p:nvPr/>
        </p:nvSpPr>
        <p:spPr>
          <a:xfrm>
            <a:off x="4243387" y="501555"/>
            <a:ext cx="1107932" cy="104884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a:t>MIGW</a:t>
            </a:r>
            <a:r>
              <a:rPr lang="zh-CN" altLang="en-US" sz="1050" dirty="0"/>
              <a:t>：（</a:t>
            </a:r>
            <a:r>
              <a:rPr lang="en-US" altLang="zh-CN" sz="1050" dirty="0" err="1"/>
              <a:t>Ar</a:t>
            </a:r>
            <a:r>
              <a:rPr lang="zh-CN" altLang="en-US" sz="1050" dirty="0"/>
              <a:t>保护 </a:t>
            </a:r>
            <a:r>
              <a:rPr lang="en-US" altLang="zh-CN" sz="1050" dirty="0"/>
              <a:t>&amp; Helium &amp; mixed gases</a:t>
            </a:r>
            <a:r>
              <a:rPr lang="zh-CN" altLang="en-US" sz="1050" dirty="0"/>
              <a:t>）</a:t>
            </a:r>
            <a:r>
              <a:rPr lang="en-US" sz="1050" dirty="0"/>
              <a:t>Metal Inert  Gas Welding</a:t>
            </a:r>
          </a:p>
        </p:txBody>
      </p:sp>
      <p:sp>
        <p:nvSpPr>
          <p:cNvPr id="10" name="Rectangle 9"/>
          <p:cNvSpPr/>
          <p:nvPr/>
        </p:nvSpPr>
        <p:spPr>
          <a:xfrm>
            <a:off x="4266766" y="1827806"/>
            <a:ext cx="1084553" cy="56110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a:t>MAGW</a:t>
            </a:r>
            <a:r>
              <a:rPr lang="zh-CN" altLang="en-US" sz="1050" dirty="0">
                <a:sym typeface="Wingdings" panose="05000000000000000000" pitchFamily="2" charset="2"/>
              </a:rPr>
              <a:t>：</a:t>
            </a:r>
            <a:r>
              <a:rPr lang="en-US" altLang="zh-CN" sz="1050" dirty="0">
                <a:sym typeface="Wingdings" panose="05000000000000000000" pitchFamily="2" charset="2"/>
              </a:rPr>
              <a:t>Active gas (CO</a:t>
            </a:r>
            <a:r>
              <a:rPr lang="en-US" altLang="zh-CN" sz="1050" baseline="-25000" dirty="0">
                <a:sym typeface="Wingdings" panose="05000000000000000000" pitchFamily="2" charset="2"/>
              </a:rPr>
              <a:t>2</a:t>
            </a:r>
            <a:r>
              <a:rPr lang="en-US" altLang="zh-CN" sz="1050" dirty="0">
                <a:sym typeface="Wingdings" panose="05000000000000000000" pitchFamily="2" charset="2"/>
              </a:rPr>
              <a:t>)</a:t>
            </a:r>
            <a:endParaRPr lang="en-US" sz="1050" dirty="0"/>
          </a:p>
        </p:txBody>
      </p:sp>
      <p:sp>
        <p:nvSpPr>
          <p:cNvPr id="11" name="Rectangle 10"/>
          <p:cNvSpPr/>
          <p:nvPr/>
        </p:nvSpPr>
        <p:spPr>
          <a:xfrm>
            <a:off x="5024634" y="2786674"/>
            <a:ext cx="1298862" cy="77590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FCAW: CO2</a:t>
            </a:r>
            <a:r>
              <a:rPr lang="zh-CN" altLang="en-US" sz="1050" dirty="0"/>
              <a:t>气保焊</a:t>
            </a:r>
            <a:endParaRPr lang="en-US" altLang="zh-CN" sz="1050" dirty="0"/>
          </a:p>
          <a:p>
            <a:pPr algn="ctr"/>
            <a:r>
              <a:rPr lang="en-US" sz="1050" dirty="0"/>
              <a:t>Ar+CO2 mixed gases</a:t>
            </a:r>
          </a:p>
        </p:txBody>
      </p:sp>
      <p:sp>
        <p:nvSpPr>
          <p:cNvPr id="12" name="Rectangle 11"/>
          <p:cNvSpPr/>
          <p:nvPr/>
        </p:nvSpPr>
        <p:spPr>
          <a:xfrm>
            <a:off x="1193987" y="3858282"/>
            <a:ext cx="1407968" cy="56110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GTAW(TIGW)</a:t>
            </a:r>
            <a:r>
              <a:rPr lang="zh-CN" altLang="en-US" sz="1200" dirty="0"/>
              <a:t>钨极惰性气体保护焊</a:t>
            </a:r>
            <a:endParaRPr lang="en-US" sz="1200" dirty="0"/>
          </a:p>
        </p:txBody>
      </p:sp>
      <p:sp>
        <p:nvSpPr>
          <p:cNvPr id="13" name="Rectangle 12"/>
          <p:cNvSpPr/>
          <p:nvPr/>
        </p:nvSpPr>
        <p:spPr>
          <a:xfrm>
            <a:off x="3510181" y="3875811"/>
            <a:ext cx="1298862" cy="56110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Solid wire</a:t>
            </a:r>
            <a:r>
              <a:rPr lang="zh-CN" altLang="en-US" sz="1350" dirty="0"/>
              <a:t>实心焊丝</a:t>
            </a:r>
            <a:endParaRPr lang="en-US" sz="1350" dirty="0"/>
          </a:p>
        </p:txBody>
      </p:sp>
      <p:cxnSp>
        <p:nvCxnSpPr>
          <p:cNvPr id="14" name="Straight Arrow Connector 13"/>
          <p:cNvCxnSpPr>
            <a:stCxn id="5" idx="3"/>
            <a:endCxn id="6" idx="1"/>
          </p:cNvCxnSpPr>
          <p:nvPr/>
        </p:nvCxnSpPr>
        <p:spPr>
          <a:xfrm>
            <a:off x="2160342" y="1542572"/>
            <a:ext cx="499730" cy="468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p:cNvCxnSpPr>
          <p:nvPr/>
        </p:nvCxnSpPr>
        <p:spPr>
          <a:xfrm flipV="1">
            <a:off x="3699164" y="1123787"/>
            <a:ext cx="467078" cy="42346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718129" y="1664149"/>
            <a:ext cx="587089" cy="36727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254305" y="665019"/>
            <a:ext cx="776721" cy="32426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Pulse MIG</a:t>
            </a:r>
            <a:r>
              <a:rPr lang="zh-CN" altLang="en-US" sz="1050" dirty="0"/>
              <a:t>脉冲</a:t>
            </a:r>
            <a:endParaRPr lang="en-US" sz="1050" dirty="0"/>
          </a:p>
        </p:txBody>
      </p:sp>
      <p:cxnSp>
        <p:nvCxnSpPr>
          <p:cNvPr id="27" name="Straight Arrow Connector 26"/>
          <p:cNvCxnSpPr>
            <a:endCxn id="25" idx="1"/>
          </p:cNvCxnSpPr>
          <p:nvPr/>
        </p:nvCxnSpPr>
        <p:spPr>
          <a:xfrm flipV="1">
            <a:off x="5351319" y="827153"/>
            <a:ext cx="902986" cy="29663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2" idx="3"/>
          </p:cNvCxnSpPr>
          <p:nvPr/>
        </p:nvCxnSpPr>
        <p:spPr>
          <a:xfrm>
            <a:off x="2601955" y="4138837"/>
            <a:ext cx="716973" cy="1039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6266269" y="1238087"/>
            <a:ext cx="1132058" cy="30916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Non Pulse MIG</a:t>
            </a:r>
          </a:p>
        </p:txBody>
      </p:sp>
      <p:cxnSp>
        <p:nvCxnSpPr>
          <p:cNvPr id="63" name="Straight Arrow Connector 62"/>
          <p:cNvCxnSpPr>
            <a:stCxn id="9" idx="3"/>
            <a:endCxn id="59" idx="1"/>
          </p:cNvCxnSpPr>
          <p:nvPr/>
        </p:nvCxnSpPr>
        <p:spPr>
          <a:xfrm>
            <a:off x="5351319" y="1025976"/>
            <a:ext cx="914951" cy="36669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6319525" y="1664149"/>
            <a:ext cx="1078802" cy="32426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Pulse MAG</a:t>
            </a:r>
          </a:p>
        </p:txBody>
      </p:sp>
      <p:sp>
        <p:nvSpPr>
          <p:cNvPr id="68" name="Rectangle 67"/>
          <p:cNvSpPr/>
          <p:nvPr/>
        </p:nvSpPr>
        <p:spPr>
          <a:xfrm>
            <a:off x="6319525" y="2152449"/>
            <a:ext cx="1132058" cy="30916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Non Pulse MAG</a:t>
            </a:r>
          </a:p>
        </p:txBody>
      </p:sp>
      <p:cxnSp>
        <p:nvCxnSpPr>
          <p:cNvPr id="69" name="Straight Arrow Connector 68"/>
          <p:cNvCxnSpPr>
            <a:endCxn id="67" idx="1"/>
          </p:cNvCxnSpPr>
          <p:nvPr/>
        </p:nvCxnSpPr>
        <p:spPr>
          <a:xfrm flipV="1">
            <a:off x="5351319" y="1826283"/>
            <a:ext cx="968205" cy="20513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10" idx="3"/>
          </p:cNvCxnSpPr>
          <p:nvPr/>
        </p:nvCxnSpPr>
        <p:spPr>
          <a:xfrm>
            <a:off x="5351319" y="2108360"/>
            <a:ext cx="902986" cy="19841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5452122" y="3875811"/>
            <a:ext cx="1298862" cy="56110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Argon gas</a:t>
            </a:r>
          </a:p>
        </p:txBody>
      </p:sp>
      <p:cxnSp>
        <p:nvCxnSpPr>
          <p:cNvPr id="30" name="Straight Arrow Connector 29"/>
          <p:cNvCxnSpPr/>
          <p:nvPr/>
        </p:nvCxnSpPr>
        <p:spPr>
          <a:xfrm flipV="1">
            <a:off x="4816324" y="4142558"/>
            <a:ext cx="646967"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193988" y="4514306"/>
            <a:ext cx="966355" cy="57046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SAW</a:t>
            </a:r>
          </a:p>
        </p:txBody>
      </p:sp>
      <p:sp>
        <p:nvSpPr>
          <p:cNvPr id="34" name="Rectangle 33"/>
          <p:cNvSpPr/>
          <p:nvPr/>
        </p:nvSpPr>
        <p:spPr>
          <a:xfrm>
            <a:off x="3510181" y="4533459"/>
            <a:ext cx="1298862" cy="56110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-Solid wire</a:t>
            </a:r>
          </a:p>
          <a:p>
            <a:pPr algn="ctr"/>
            <a:r>
              <a:rPr lang="en-US" altLang="zh-CN" sz="1350" dirty="0"/>
              <a:t>-Flux cored wire</a:t>
            </a:r>
            <a:endParaRPr lang="zh-CN" altLang="en-US" sz="1350" dirty="0"/>
          </a:p>
        </p:txBody>
      </p:sp>
      <p:cxnSp>
        <p:nvCxnSpPr>
          <p:cNvPr id="35" name="Straight Arrow Connector 34"/>
          <p:cNvCxnSpPr/>
          <p:nvPr/>
        </p:nvCxnSpPr>
        <p:spPr>
          <a:xfrm>
            <a:off x="2601955" y="4796485"/>
            <a:ext cx="716973" cy="1039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5452122" y="4533459"/>
            <a:ext cx="1298862" cy="56110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Flux</a:t>
            </a:r>
          </a:p>
        </p:txBody>
      </p:sp>
      <p:cxnSp>
        <p:nvCxnSpPr>
          <p:cNvPr id="37" name="Straight Arrow Connector 36"/>
          <p:cNvCxnSpPr/>
          <p:nvPr/>
        </p:nvCxnSpPr>
        <p:spPr>
          <a:xfrm flipV="1">
            <a:off x="4816324" y="4800206"/>
            <a:ext cx="646967"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3076341" y="2893870"/>
            <a:ext cx="1298862" cy="56110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Flux cored wire</a:t>
            </a:r>
          </a:p>
        </p:txBody>
      </p:sp>
      <p:cxnSp>
        <p:nvCxnSpPr>
          <p:cNvPr id="39" name="Straight Arrow Connector 38"/>
          <p:cNvCxnSpPr/>
          <p:nvPr/>
        </p:nvCxnSpPr>
        <p:spPr>
          <a:xfrm>
            <a:off x="2168115" y="3156897"/>
            <a:ext cx="716973" cy="1039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4375204" y="3135576"/>
            <a:ext cx="646967"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BDD54870-D3E0-A949-885E-7DA168736B36}"/>
              </a:ext>
            </a:extLst>
          </p:cNvPr>
          <p:cNvSpPr>
            <a:spLocks noGrp="1"/>
          </p:cNvSpPr>
          <p:nvPr>
            <p:ph type="title"/>
          </p:nvPr>
        </p:nvSpPr>
        <p:spPr/>
        <p:txBody>
          <a:bodyPr>
            <a:normAutofit/>
          </a:bodyPr>
          <a:lstStyle/>
          <a:p>
            <a:r>
              <a:rPr lang="en-US" dirty="0"/>
              <a:t>Arc Welding</a:t>
            </a:r>
            <a:endParaRPr lang="fr-FR" dirty="0"/>
          </a:p>
        </p:txBody>
      </p:sp>
      <p:sp>
        <p:nvSpPr>
          <p:cNvPr id="3" name="Espace réservé du numéro de diapositive 2">
            <a:extLst>
              <a:ext uri="{FF2B5EF4-FFF2-40B4-BE49-F238E27FC236}">
                <a16:creationId xmlns:a16="http://schemas.microsoft.com/office/drawing/2014/main" id="{A365F91E-69F9-B249-A10C-7D80CA9DBEC3}"/>
              </a:ext>
            </a:extLst>
          </p:cNvPr>
          <p:cNvSpPr>
            <a:spLocks noGrp="1"/>
          </p:cNvSpPr>
          <p:nvPr>
            <p:ph type="sldNum" sz="quarter" idx="11"/>
          </p:nvPr>
        </p:nvSpPr>
        <p:spPr/>
        <p:txBody>
          <a:bodyPr/>
          <a:lstStyle/>
          <a:p>
            <a:fld id="{4E950855-28E0-B842-9330-3B380073FD02}" type="slidenum">
              <a:rPr lang="fr-FR" smtClean="0"/>
              <a:pPr/>
              <a:t>13</a:t>
            </a:fld>
            <a:endParaRPr lang="fr-FR" dirty="0"/>
          </a:p>
        </p:txBody>
      </p:sp>
    </p:spTree>
    <p:extLst>
      <p:ext uri="{BB962C8B-B14F-4D97-AF65-F5344CB8AC3E}">
        <p14:creationId xmlns:p14="http://schemas.microsoft.com/office/powerpoint/2010/main" val="257899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275606"/>
            <a:ext cx="6624736" cy="376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a:extLst>
              <a:ext uri="{FF2B5EF4-FFF2-40B4-BE49-F238E27FC236}">
                <a16:creationId xmlns:a16="http://schemas.microsoft.com/office/drawing/2014/main" id="{7770D197-8B1C-5D42-B35B-734742398C66}"/>
              </a:ext>
            </a:extLst>
          </p:cNvPr>
          <p:cNvSpPr>
            <a:spLocks noGrp="1"/>
          </p:cNvSpPr>
          <p:nvPr>
            <p:ph type="title"/>
          </p:nvPr>
        </p:nvSpPr>
        <p:spPr/>
        <p:txBody>
          <a:bodyPr>
            <a:normAutofit fontScale="90000"/>
          </a:bodyPr>
          <a:lstStyle/>
          <a:p>
            <a:r>
              <a:rPr lang="en-US" dirty="0"/>
              <a:t>Arc welding- </a:t>
            </a:r>
            <a:r>
              <a:rPr lang="en-US" altLang="zh-CN" dirty="0"/>
              <a:t>common type applied for </a:t>
            </a:r>
            <a:r>
              <a:rPr lang="en-US" altLang="zh-CN" dirty="0" err="1"/>
              <a:t>Camso</a:t>
            </a:r>
            <a:r>
              <a:rPr lang="en-US" altLang="zh-CN" dirty="0"/>
              <a:t> product</a:t>
            </a:r>
            <a:endParaRPr lang="fr-FR" dirty="0"/>
          </a:p>
        </p:txBody>
      </p:sp>
      <p:sp>
        <p:nvSpPr>
          <p:cNvPr id="3" name="Espace réservé du numéro de diapositive 2">
            <a:extLst>
              <a:ext uri="{FF2B5EF4-FFF2-40B4-BE49-F238E27FC236}">
                <a16:creationId xmlns:a16="http://schemas.microsoft.com/office/drawing/2014/main" id="{BCCE029C-DD86-5B41-855D-1EBB745FB6B0}"/>
              </a:ext>
            </a:extLst>
          </p:cNvPr>
          <p:cNvSpPr>
            <a:spLocks noGrp="1"/>
          </p:cNvSpPr>
          <p:nvPr>
            <p:ph type="sldNum" sz="quarter" idx="11"/>
          </p:nvPr>
        </p:nvSpPr>
        <p:spPr/>
        <p:txBody>
          <a:bodyPr/>
          <a:lstStyle/>
          <a:p>
            <a:fld id="{4E950855-28E0-B842-9330-3B380073FD02}" type="slidenum">
              <a:rPr lang="fr-FR" smtClean="0"/>
              <a:pPr/>
              <a:t>14</a:t>
            </a:fld>
            <a:endParaRPr lang="fr-FR" dirty="0"/>
          </a:p>
        </p:txBody>
      </p:sp>
    </p:spTree>
    <p:extLst>
      <p:ext uri="{BB962C8B-B14F-4D97-AF65-F5344CB8AC3E}">
        <p14:creationId xmlns:p14="http://schemas.microsoft.com/office/powerpoint/2010/main" val="124120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0680" y="1203527"/>
            <a:ext cx="2592033" cy="173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79222" y="1799934"/>
            <a:ext cx="2857045" cy="507831"/>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350" dirty="0">
                <a:solidFill>
                  <a:schemeClr val="bg1"/>
                </a:solidFill>
              </a:rPr>
              <a:t>SMAW: Shielded Metal Arc Welding</a:t>
            </a:r>
          </a:p>
        </p:txBody>
      </p:sp>
      <p:pic>
        <p:nvPicPr>
          <p:cNvPr id="5"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3130067"/>
            <a:ext cx="1955535" cy="174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79222" y="3907910"/>
            <a:ext cx="2857045" cy="507831"/>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350" dirty="0">
                <a:solidFill>
                  <a:schemeClr val="bg1"/>
                </a:solidFill>
              </a:rPr>
              <a:t>MIGW (Metal Inert  Gas Welding): </a:t>
            </a:r>
            <a:r>
              <a:rPr lang="en-US" sz="1350" dirty="0" err="1">
                <a:solidFill>
                  <a:schemeClr val="bg1"/>
                </a:solidFill>
              </a:rPr>
              <a:t>Ar</a:t>
            </a:r>
            <a:r>
              <a:rPr lang="en-US" sz="1350" dirty="0">
                <a:solidFill>
                  <a:schemeClr val="bg1"/>
                </a:solidFill>
              </a:rPr>
              <a:t> or He </a:t>
            </a:r>
          </a:p>
        </p:txBody>
      </p:sp>
      <p:cxnSp>
        <p:nvCxnSpPr>
          <p:cNvPr id="11" name="Straight Arrow Connector 10"/>
          <p:cNvCxnSpPr>
            <a:stCxn id="6" idx="1"/>
          </p:cNvCxnSpPr>
          <p:nvPr/>
        </p:nvCxnSpPr>
        <p:spPr>
          <a:xfrm flipH="1" flipV="1">
            <a:off x="2495088" y="4123531"/>
            <a:ext cx="784134" cy="38295"/>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4" idx="1"/>
          </p:cNvCxnSpPr>
          <p:nvPr/>
        </p:nvCxnSpPr>
        <p:spPr>
          <a:xfrm flipH="1" flipV="1">
            <a:off x="3132714" y="1925250"/>
            <a:ext cx="146508" cy="12860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279221" y="4483303"/>
            <a:ext cx="2857045" cy="507831"/>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350" dirty="0">
                <a:solidFill>
                  <a:schemeClr val="bg1"/>
                </a:solidFill>
              </a:rPr>
              <a:t>MAGW (Metal Active Gas Welding): </a:t>
            </a:r>
            <a:r>
              <a:rPr lang="en-US" sz="1350" dirty="0" err="1">
                <a:solidFill>
                  <a:schemeClr val="bg1"/>
                </a:solidFill>
              </a:rPr>
              <a:t>Ar</a:t>
            </a:r>
            <a:r>
              <a:rPr lang="en-US" sz="1350" dirty="0">
                <a:solidFill>
                  <a:schemeClr val="bg1"/>
                </a:solidFill>
              </a:rPr>
              <a:t> or He+ O2or CO2</a:t>
            </a:r>
          </a:p>
        </p:txBody>
      </p:sp>
      <p:sp>
        <p:nvSpPr>
          <p:cNvPr id="13" name="Rectangle 12"/>
          <p:cNvSpPr/>
          <p:nvPr/>
        </p:nvSpPr>
        <p:spPr>
          <a:xfrm>
            <a:off x="3279222" y="3253003"/>
            <a:ext cx="2857045" cy="300082"/>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350" dirty="0">
                <a:solidFill>
                  <a:schemeClr val="bg1"/>
                </a:solidFill>
              </a:rPr>
              <a:t>GMAW: Gas Metal Arc Welding</a:t>
            </a:r>
          </a:p>
        </p:txBody>
      </p:sp>
      <p:cxnSp>
        <p:nvCxnSpPr>
          <p:cNvPr id="7" name="Straight Arrow Connector 6"/>
          <p:cNvCxnSpPr>
            <a:cxnSpLocks/>
          </p:cNvCxnSpPr>
          <p:nvPr/>
        </p:nvCxnSpPr>
        <p:spPr>
          <a:xfrm>
            <a:off x="4362089" y="3503631"/>
            <a:ext cx="8618" cy="404280"/>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cxnSpLocks/>
          </p:cNvCxnSpPr>
          <p:nvPr/>
        </p:nvCxnSpPr>
        <p:spPr>
          <a:xfrm>
            <a:off x="4517216" y="3503631"/>
            <a:ext cx="0" cy="404280"/>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C05AD04D-083E-E84B-9F8A-EE71AB595571}"/>
              </a:ext>
            </a:extLst>
          </p:cNvPr>
          <p:cNvSpPr>
            <a:spLocks noGrp="1"/>
          </p:cNvSpPr>
          <p:nvPr>
            <p:ph type="title"/>
          </p:nvPr>
        </p:nvSpPr>
        <p:spPr/>
        <p:txBody>
          <a:bodyPr>
            <a:normAutofit/>
          </a:bodyPr>
          <a:lstStyle/>
          <a:p>
            <a:r>
              <a:rPr lang="en-US" dirty="0"/>
              <a:t>Arc welding- </a:t>
            </a:r>
            <a:r>
              <a:rPr lang="en-US" altLang="zh-CN" dirty="0"/>
              <a:t>including SMAW, GMAW,MIG,MAG</a:t>
            </a:r>
            <a:endParaRPr lang="fr-FR" dirty="0"/>
          </a:p>
        </p:txBody>
      </p:sp>
      <p:sp>
        <p:nvSpPr>
          <p:cNvPr id="17" name="Espace réservé du numéro de diapositive 16">
            <a:extLst>
              <a:ext uri="{FF2B5EF4-FFF2-40B4-BE49-F238E27FC236}">
                <a16:creationId xmlns:a16="http://schemas.microsoft.com/office/drawing/2014/main" id="{0D42A99E-AAB4-7B4E-9331-6EC1DA8C956B}"/>
              </a:ext>
            </a:extLst>
          </p:cNvPr>
          <p:cNvSpPr>
            <a:spLocks noGrp="1"/>
          </p:cNvSpPr>
          <p:nvPr>
            <p:ph type="sldNum" sz="quarter" idx="11"/>
          </p:nvPr>
        </p:nvSpPr>
        <p:spPr/>
        <p:txBody>
          <a:bodyPr/>
          <a:lstStyle/>
          <a:p>
            <a:fld id="{4E950855-28E0-B842-9330-3B380073FD02}" type="slidenum">
              <a:rPr lang="fr-FR" smtClean="0"/>
              <a:pPr/>
              <a:t>15</a:t>
            </a:fld>
            <a:endParaRPr lang="fr-FR" dirty="0"/>
          </a:p>
        </p:txBody>
      </p:sp>
    </p:spTree>
    <p:extLst>
      <p:ext uri="{BB962C8B-B14F-4D97-AF65-F5344CB8AC3E}">
        <p14:creationId xmlns:p14="http://schemas.microsoft.com/office/powerpoint/2010/main" val="264163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135" y="3741086"/>
            <a:ext cx="129301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1440" y="2307067"/>
            <a:ext cx="3115171" cy="129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7904" y="2411875"/>
            <a:ext cx="3313337"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30676" y="1182540"/>
            <a:ext cx="5633318" cy="484748"/>
          </a:xfrm>
          <a:prstGeom prst="rect">
            <a:avLst/>
          </a:prstGeom>
          <a:solidFill>
            <a:schemeClr val="accent1"/>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1350" b="1" dirty="0">
                <a:solidFill>
                  <a:schemeClr val="bg1"/>
                </a:solidFill>
              </a:rPr>
              <a:t>GMAW: Gas Metal Arc Welding</a:t>
            </a:r>
          </a:p>
          <a:p>
            <a:r>
              <a:rPr lang="en-US" sz="1200" dirty="0">
                <a:solidFill>
                  <a:schemeClr val="bg1"/>
                </a:solidFill>
              </a:rPr>
              <a:t>Gas Metal Arc Welding: </a:t>
            </a:r>
            <a:r>
              <a:rPr lang="en-US" sz="1200" dirty="0" err="1">
                <a:solidFill>
                  <a:schemeClr val="bg1"/>
                </a:solidFill>
              </a:rPr>
              <a:t>Ar</a:t>
            </a:r>
            <a:r>
              <a:rPr lang="en-US" sz="1200" dirty="0">
                <a:solidFill>
                  <a:schemeClr val="bg1"/>
                </a:solidFill>
              </a:rPr>
              <a:t>(80%) + CO2(20%) (This is almost nearly MAGW)</a:t>
            </a:r>
            <a:r>
              <a:rPr lang="en-US" sz="1200" b="1" dirty="0">
                <a:solidFill>
                  <a:schemeClr val="bg1"/>
                </a:solidFill>
              </a:rPr>
              <a:t> </a:t>
            </a:r>
          </a:p>
        </p:txBody>
      </p:sp>
      <p:pic>
        <p:nvPicPr>
          <p:cNvPr id="307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07597" y="3048394"/>
            <a:ext cx="2513951" cy="175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05340" y="3279541"/>
            <a:ext cx="1486435" cy="2003915"/>
          </a:xfrm>
          <a:prstGeom prst="rect">
            <a:avLst/>
          </a:prstGeom>
        </p:spPr>
      </p:pic>
      <p:sp>
        <p:nvSpPr>
          <p:cNvPr id="11" name="Rectangle 10"/>
          <p:cNvSpPr/>
          <p:nvPr/>
        </p:nvSpPr>
        <p:spPr>
          <a:xfrm>
            <a:off x="530677" y="1814053"/>
            <a:ext cx="2946961" cy="507831"/>
          </a:xfrm>
          <a:prstGeom prst="rect">
            <a:avLst/>
          </a:prstGeom>
          <a:solidFill>
            <a:schemeClr val="accent1"/>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1350" b="1" dirty="0">
                <a:solidFill>
                  <a:schemeClr val="bg1"/>
                </a:solidFill>
              </a:rPr>
              <a:t>Double V welding- Stamped wheel</a:t>
            </a:r>
          </a:p>
        </p:txBody>
      </p:sp>
      <p:sp>
        <p:nvSpPr>
          <p:cNvPr id="2" name="Titre 1">
            <a:extLst>
              <a:ext uri="{FF2B5EF4-FFF2-40B4-BE49-F238E27FC236}">
                <a16:creationId xmlns:a16="http://schemas.microsoft.com/office/drawing/2014/main" id="{98582FF3-0DE2-DC4A-85E4-59F06F87BE9F}"/>
              </a:ext>
            </a:extLst>
          </p:cNvPr>
          <p:cNvSpPr>
            <a:spLocks noGrp="1"/>
          </p:cNvSpPr>
          <p:nvPr>
            <p:ph type="title"/>
          </p:nvPr>
        </p:nvSpPr>
        <p:spPr/>
        <p:txBody>
          <a:bodyPr>
            <a:normAutofit/>
          </a:bodyPr>
          <a:lstStyle/>
          <a:p>
            <a:r>
              <a:rPr lang="en-US" dirty="0"/>
              <a:t>Example of CAMSO’s product welding type</a:t>
            </a:r>
            <a:endParaRPr lang="fr-FR" dirty="0"/>
          </a:p>
        </p:txBody>
      </p:sp>
      <p:sp>
        <p:nvSpPr>
          <p:cNvPr id="3" name="Espace réservé du numéro de diapositive 2">
            <a:extLst>
              <a:ext uri="{FF2B5EF4-FFF2-40B4-BE49-F238E27FC236}">
                <a16:creationId xmlns:a16="http://schemas.microsoft.com/office/drawing/2014/main" id="{5BFD1D88-53BE-D845-8E2C-2F7C44EB0AC2}"/>
              </a:ext>
            </a:extLst>
          </p:cNvPr>
          <p:cNvSpPr>
            <a:spLocks noGrp="1"/>
          </p:cNvSpPr>
          <p:nvPr>
            <p:ph type="sldNum" sz="quarter" idx="11"/>
          </p:nvPr>
        </p:nvSpPr>
        <p:spPr/>
        <p:txBody>
          <a:bodyPr/>
          <a:lstStyle/>
          <a:p>
            <a:fld id="{4E950855-28E0-B842-9330-3B380073FD02}" type="slidenum">
              <a:rPr lang="fr-FR" smtClean="0"/>
              <a:pPr/>
              <a:t>16</a:t>
            </a:fld>
            <a:endParaRPr lang="fr-FR" dirty="0"/>
          </a:p>
        </p:txBody>
      </p:sp>
    </p:spTree>
    <p:extLst>
      <p:ext uri="{BB962C8B-B14F-4D97-AF65-F5344CB8AC3E}">
        <p14:creationId xmlns:p14="http://schemas.microsoft.com/office/powerpoint/2010/main" val="3016577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97613" y="1851330"/>
            <a:ext cx="2753759" cy="1420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481858" y="1361041"/>
            <a:ext cx="2946125" cy="300082"/>
          </a:xfrm>
          <a:prstGeom prst="rect">
            <a:avLst/>
          </a:prstGeom>
          <a:solidFill>
            <a:schemeClr val="accent1"/>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1350" b="1" dirty="0">
                <a:solidFill>
                  <a:schemeClr val="bg1"/>
                </a:solidFill>
              </a:rPr>
              <a:t>Single V welding- Stamped wheel</a:t>
            </a:r>
          </a:p>
        </p:txBody>
      </p:sp>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3008" y="1851330"/>
            <a:ext cx="1972737" cy="113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3008" y="3307178"/>
            <a:ext cx="1972737" cy="17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92765" y="3281002"/>
            <a:ext cx="2363454" cy="174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a:extLst>
              <a:ext uri="{FF2B5EF4-FFF2-40B4-BE49-F238E27FC236}">
                <a16:creationId xmlns:a16="http://schemas.microsoft.com/office/drawing/2014/main" id="{C04917CB-174E-E04F-A97B-330B873087FE}"/>
              </a:ext>
            </a:extLst>
          </p:cNvPr>
          <p:cNvSpPr>
            <a:spLocks noGrp="1"/>
          </p:cNvSpPr>
          <p:nvPr>
            <p:ph type="title"/>
          </p:nvPr>
        </p:nvSpPr>
        <p:spPr/>
        <p:txBody>
          <a:bodyPr>
            <a:normAutofit/>
          </a:bodyPr>
          <a:lstStyle/>
          <a:p>
            <a:r>
              <a:rPr lang="en-US" dirty="0"/>
              <a:t>Example of CAMSO’s product welding type</a:t>
            </a:r>
            <a:endParaRPr lang="fr-FR" dirty="0"/>
          </a:p>
        </p:txBody>
      </p:sp>
      <p:sp>
        <p:nvSpPr>
          <p:cNvPr id="3" name="Espace réservé du numéro de diapositive 2">
            <a:extLst>
              <a:ext uri="{FF2B5EF4-FFF2-40B4-BE49-F238E27FC236}">
                <a16:creationId xmlns:a16="http://schemas.microsoft.com/office/drawing/2014/main" id="{1B82F678-4193-044A-BE30-9FB1578B9403}"/>
              </a:ext>
            </a:extLst>
          </p:cNvPr>
          <p:cNvSpPr>
            <a:spLocks noGrp="1"/>
          </p:cNvSpPr>
          <p:nvPr>
            <p:ph type="sldNum" sz="quarter" idx="11"/>
          </p:nvPr>
        </p:nvSpPr>
        <p:spPr/>
        <p:txBody>
          <a:bodyPr/>
          <a:lstStyle/>
          <a:p>
            <a:fld id="{4E950855-28E0-B842-9330-3B380073FD02}" type="slidenum">
              <a:rPr lang="fr-FR" smtClean="0"/>
              <a:pPr/>
              <a:t>17</a:t>
            </a:fld>
            <a:endParaRPr lang="fr-FR" dirty="0"/>
          </a:p>
        </p:txBody>
      </p:sp>
    </p:spTree>
    <p:extLst>
      <p:ext uri="{BB962C8B-B14F-4D97-AF65-F5344CB8AC3E}">
        <p14:creationId xmlns:p14="http://schemas.microsoft.com/office/powerpoint/2010/main" val="247027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2410" y="1256306"/>
            <a:ext cx="3521637" cy="300082"/>
          </a:xfrm>
          <a:prstGeom prst="rect">
            <a:avLst/>
          </a:prstGeom>
          <a:solidFill>
            <a:schemeClr val="accent1"/>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1350" b="1" dirty="0">
                <a:solidFill>
                  <a:schemeClr val="bg1"/>
                </a:solidFill>
              </a:rPr>
              <a:t>Lap joint fillet welding- Stamped wheel</a:t>
            </a:r>
          </a:p>
        </p:txBody>
      </p:sp>
      <p:pic>
        <p:nvPicPr>
          <p:cNvPr id="1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61387" y="1674457"/>
            <a:ext cx="2907506" cy="107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0851" y="1459849"/>
            <a:ext cx="657225" cy="135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53495" y="2906361"/>
            <a:ext cx="1911728" cy="200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61387" y="2906361"/>
            <a:ext cx="2456169" cy="200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a:extLst>
              <a:ext uri="{FF2B5EF4-FFF2-40B4-BE49-F238E27FC236}">
                <a16:creationId xmlns:a16="http://schemas.microsoft.com/office/drawing/2014/main" id="{7A618C9E-FFBC-0041-9E09-30E04089FCF6}"/>
              </a:ext>
            </a:extLst>
          </p:cNvPr>
          <p:cNvSpPr>
            <a:spLocks noGrp="1"/>
          </p:cNvSpPr>
          <p:nvPr>
            <p:ph type="title"/>
          </p:nvPr>
        </p:nvSpPr>
        <p:spPr/>
        <p:txBody>
          <a:bodyPr>
            <a:normAutofit/>
          </a:bodyPr>
          <a:lstStyle/>
          <a:p>
            <a:r>
              <a:rPr lang="en-US" dirty="0"/>
              <a:t>Example of CAMSO’s product welding type</a:t>
            </a:r>
            <a:endParaRPr lang="fr-FR" dirty="0"/>
          </a:p>
        </p:txBody>
      </p:sp>
      <p:sp>
        <p:nvSpPr>
          <p:cNvPr id="3" name="Espace réservé du numéro de diapositive 2">
            <a:extLst>
              <a:ext uri="{FF2B5EF4-FFF2-40B4-BE49-F238E27FC236}">
                <a16:creationId xmlns:a16="http://schemas.microsoft.com/office/drawing/2014/main" id="{4006AAC4-B577-0846-BD80-E8275565DDBB}"/>
              </a:ext>
            </a:extLst>
          </p:cNvPr>
          <p:cNvSpPr>
            <a:spLocks noGrp="1"/>
          </p:cNvSpPr>
          <p:nvPr>
            <p:ph type="sldNum" sz="quarter" idx="11"/>
          </p:nvPr>
        </p:nvSpPr>
        <p:spPr/>
        <p:txBody>
          <a:bodyPr/>
          <a:lstStyle/>
          <a:p>
            <a:fld id="{4E950855-28E0-B842-9330-3B380073FD02}" type="slidenum">
              <a:rPr lang="fr-FR" smtClean="0"/>
              <a:pPr/>
              <a:t>18</a:t>
            </a:fld>
            <a:endParaRPr lang="fr-FR" dirty="0"/>
          </a:p>
        </p:txBody>
      </p:sp>
    </p:spTree>
    <p:extLst>
      <p:ext uri="{BB962C8B-B14F-4D97-AF65-F5344CB8AC3E}">
        <p14:creationId xmlns:p14="http://schemas.microsoft.com/office/powerpoint/2010/main" val="4017835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solidFill>
                  <a:schemeClr val="bg1"/>
                </a:solidFill>
              </a:rPr>
              <a:t>Camso</a:t>
            </a:r>
            <a:r>
              <a:rPr lang="en-US" dirty="0">
                <a:solidFill>
                  <a:schemeClr val="bg1"/>
                </a:solidFill>
              </a:rPr>
              <a:t> Requirements on welding process validation</a:t>
            </a:r>
            <a:endParaRPr lang="en-US" dirty="0"/>
          </a:p>
        </p:txBody>
      </p:sp>
      <p:sp>
        <p:nvSpPr>
          <p:cNvPr id="4" name="Slide Number Placeholder 3"/>
          <p:cNvSpPr>
            <a:spLocks noGrp="1"/>
          </p:cNvSpPr>
          <p:nvPr>
            <p:ph type="sldNum" sz="quarter" idx="12"/>
          </p:nvPr>
        </p:nvSpPr>
        <p:spPr/>
        <p:txBody>
          <a:bodyPr/>
          <a:lstStyle/>
          <a:p>
            <a:fld id="{4E950855-28E0-B842-9330-3B380073FD02}" type="slidenum">
              <a:rPr lang="fr-FR" smtClean="0"/>
              <a:pPr/>
              <a:t>19</a:t>
            </a:fld>
            <a:endParaRPr lang="fr-FR"/>
          </a:p>
        </p:txBody>
      </p:sp>
    </p:spTree>
    <p:extLst>
      <p:ext uri="{BB962C8B-B14F-4D97-AF65-F5344CB8AC3E}">
        <p14:creationId xmlns:p14="http://schemas.microsoft.com/office/powerpoint/2010/main" val="324051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E950855-28E0-B842-9330-3B380073FD02}" type="slidenum">
              <a:rPr lang="fr-FR" smtClean="0"/>
              <a:pPr/>
              <a:t>2</a:t>
            </a:fld>
            <a:endParaRPr lang="fr-FR"/>
          </a:p>
        </p:txBody>
      </p:sp>
      <p:sp>
        <p:nvSpPr>
          <p:cNvPr id="6" name="Espace réservé du texte 5">
            <a:extLst>
              <a:ext uri="{FF2B5EF4-FFF2-40B4-BE49-F238E27FC236}">
                <a16:creationId xmlns:a16="http://schemas.microsoft.com/office/drawing/2014/main" id="{086D3D11-FE8F-E04D-A18B-73B14DF7D390}"/>
              </a:ext>
            </a:extLst>
          </p:cNvPr>
          <p:cNvSpPr>
            <a:spLocks noGrp="1"/>
          </p:cNvSpPr>
          <p:nvPr>
            <p:ph type="body" sz="quarter" idx="13"/>
          </p:nvPr>
        </p:nvSpPr>
        <p:spPr>
          <a:xfrm>
            <a:off x="4860032" y="483518"/>
            <a:ext cx="3360917" cy="4177419"/>
          </a:xfrm>
        </p:spPr>
        <p:txBody>
          <a:bodyPr>
            <a:normAutofit/>
          </a:bodyPr>
          <a:lstStyle/>
          <a:p>
            <a:pPr algn="l"/>
            <a:r>
              <a:rPr lang="en-US" dirty="0"/>
              <a:t>Purpose of the training</a:t>
            </a:r>
          </a:p>
          <a:p>
            <a:pPr algn="l"/>
            <a:r>
              <a:rPr lang="en-US" dirty="0"/>
              <a:t>Basic welding knowledge</a:t>
            </a:r>
          </a:p>
          <a:p>
            <a:pPr algn="l"/>
            <a:r>
              <a:rPr lang="en-US" dirty="0" err="1"/>
              <a:t>Camso</a:t>
            </a:r>
            <a:r>
              <a:rPr lang="en-US" dirty="0"/>
              <a:t> Requirements on welding process validation</a:t>
            </a:r>
          </a:p>
          <a:p>
            <a:pPr algn="l"/>
            <a:r>
              <a:rPr lang="en-US" dirty="0" err="1"/>
              <a:t>Camso</a:t>
            </a:r>
            <a:r>
              <a:rPr lang="en-US" dirty="0"/>
              <a:t> Requirements on welded product validation</a:t>
            </a:r>
          </a:p>
          <a:p>
            <a:pPr algn="l"/>
            <a:r>
              <a:rPr lang="en-US" dirty="0"/>
              <a:t>Welding verification in </a:t>
            </a:r>
            <a:r>
              <a:rPr lang="en-US" dirty="0" err="1"/>
              <a:t>Camso</a:t>
            </a:r>
            <a:r>
              <a:rPr lang="en-US" dirty="0"/>
              <a:t> project development</a:t>
            </a:r>
          </a:p>
          <a:p>
            <a:pPr algn="l"/>
            <a:r>
              <a:rPr lang="en-US" dirty="0"/>
              <a:t>Supplier Expectations</a:t>
            </a:r>
          </a:p>
        </p:txBody>
      </p:sp>
      <p:sp>
        <p:nvSpPr>
          <p:cNvPr id="7" name="Espace réservé du contenu 6">
            <a:extLst>
              <a:ext uri="{FF2B5EF4-FFF2-40B4-BE49-F238E27FC236}">
                <a16:creationId xmlns:a16="http://schemas.microsoft.com/office/drawing/2014/main" id="{6B731B3F-02CC-A04A-BC45-01D64F7F8A6B}"/>
              </a:ext>
            </a:extLst>
          </p:cNvPr>
          <p:cNvSpPr>
            <a:spLocks noGrp="1"/>
          </p:cNvSpPr>
          <p:nvPr>
            <p:ph sz="quarter" idx="14"/>
          </p:nvPr>
        </p:nvSpPr>
        <p:spPr/>
        <p:txBody>
          <a:bodyPr/>
          <a:lstStyle/>
          <a:p>
            <a:r>
              <a:rPr lang="en-US" dirty="0"/>
              <a:t>Training Outline</a:t>
            </a:r>
            <a:endParaRPr lang="fr-FR" dirty="0"/>
          </a:p>
        </p:txBody>
      </p:sp>
    </p:spTree>
    <p:extLst>
      <p:ext uri="{BB962C8B-B14F-4D97-AF65-F5344CB8AC3E}">
        <p14:creationId xmlns:p14="http://schemas.microsoft.com/office/powerpoint/2010/main" val="392841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478086" y="1200004"/>
            <a:ext cx="5822403" cy="3592547"/>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a:bodyPr>
          <a:lstStyle>
            <a:lvl1pPr marL="182563" indent="-182563" algn="l" defTabSz="457200" rtl="0" eaLnBrk="1" latinLnBrk="0" hangingPunct="1">
              <a:spcBef>
                <a:spcPct val="20000"/>
              </a:spcBef>
              <a:buClr>
                <a:srgbClr val="0640A9"/>
              </a:buClr>
              <a:buFont typeface="Wingdings" charset="2"/>
              <a:buChar char="§"/>
              <a:defRPr sz="2000" b="0" kern="1200">
                <a:solidFill>
                  <a:schemeClr val="lt1"/>
                </a:solidFill>
                <a:latin typeface="+mn-lt"/>
                <a:ea typeface="+mn-ea"/>
                <a:cs typeface="+mn-cs"/>
              </a:defRPr>
            </a:lvl1pPr>
            <a:lvl2pPr marL="742950" indent="-285750" algn="l" defTabSz="457200" rtl="0" eaLnBrk="1" latinLnBrk="0" hangingPunct="1">
              <a:spcBef>
                <a:spcPct val="20000"/>
              </a:spcBef>
              <a:buFont typeface="Wingdings" charset="2"/>
              <a:buChar char="§"/>
              <a:defRPr sz="1800" kern="1200">
                <a:solidFill>
                  <a:schemeClr val="lt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r>
              <a:rPr lang="en-US" sz="1200" dirty="0">
                <a:solidFill>
                  <a:schemeClr val="tx1"/>
                </a:solidFill>
              </a:rPr>
              <a:t>QMS audit+ special process audit: If we select new supplier to do the welding, we need to make the QMS audit and special process audit based on CQI-15.</a:t>
            </a:r>
          </a:p>
          <a:p>
            <a:r>
              <a:rPr lang="en-US" sz="1200" b="1" dirty="0">
                <a:solidFill>
                  <a:schemeClr val="tx1"/>
                </a:solidFill>
              </a:rPr>
              <a:t>CQI-15: </a:t>
            </a:r>
            <a:r>
              <a:rPr lang="en-US" sz="1200" dirty="0">
                <a:solidFill>
                  <a:schemeClr val="tx1"/>
                </a:solidFill>
              </a:rPr>
              <a:t>Welding System Assessment: to confirm the type of weld processing at this facility;</a:t>
            </a:r>
          </a:p>
        </p:txBody>
      </p:sp>
      <p:pic>
        <p:nvPicPr>
          <p:cNvPr id="174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887" y="2046971"/>
            <a:ext cx="5485282" cy="263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a:extLst>
              <a:ext uri="{FF2B5EF4-FFF2-40B4-BE49-F238E27FC236}">
                <a16:creationId xmlns:a16="http://schemas.microsoft.com/office/drawing/2014/main" id="{516BE4D5-E5AB-694D-A976-1C068831CAA4}"/>
              </a:ext>
            </a:extLst>
          </p:cNvPr>
          <p:cNvSpPr>
            <a:spLocks noGrp="1"/>
          </p:cNvSpPr>
          <p:nvPr>
            <p:ph type="title"/>
          </p:nvPr>
        </p:nvSpPr>
        <p:spPr/>
        <p:txBody>
          <a:bodyPr>
            <a:normAutofit/>
          </a:bodyPr>
          <a:lstStyle/>
          <a:p>
            <a:r>
              <a:rPr lang="en-US" dirty="0"/>
              <a:t>Potential supplier evaluation:</a:t>
            </a:r>
            <a:endParaRPr lang="fr-FR" dirty="0"/>
          </a:p>
        </p:txBody>
      </p:sp>
      <p:sp>
        <p:nvSpPr>
          <p:cNvPr id="3" name="Espace réservé du numéro de diapositive 2">
            <a:extLst>
              <a:ext uri="{FF2B5EF4-FFF2-40B4-BE49-F238E27FC236}">
                <a16:creationId xmlns:a16="http://schemas.microsoft.com/office/drawing/2014/main" id="{8EB20084-1932-D046-94E9-AE27922F3404}"/>
              </a:ext>
            </a:extLst>
          </p:cNvPr>
          <p:cNvSpPr>
            <a:spLocks noGrp="1"/>
          </p:cNvSpPr>
          <p:nvPr>
            <p:ph type="sldNum" sz="quarter" idx="11"/>
          </p:nvPr>
        </p:nvSpPr>
        <p:spPr/>
        <p:txBody>
          <a:bodyPr/>
          <a:lstStyle/>
          <a:p>
            <a:fld id="{4E950855-28E0-B842-9330-3B380073FD02}" type="slidenum">
              <a:rPr lang="fr-FR" smtClean="0"/>
              <a:pPr/>
              <a:t>20</a:t>
            </a:fld>
            <a:endParaRPr lang="fr-FR" dirty="0"/>
          </a:p>
        </p:txBody>
      </p:sp>
    </p:spTree>
    <p:extLst>
      <p:ext uri="{BB962C8B-B14F-4D97-AF65-F5344CB8AC3E}">
        <p14:creationId xmlns:p14="http://schemas.microsoft.com/office/powerpoint/2010/main" val="845969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BE4D5-E5AB-694D-A976-1C068831CAA4}"/>
              </a:ext>
            </a:extLst>
          </p:cNvPr>
          <p:cNvSpPr>
            <a:spLocks noGrp="1"/>
          </p:cNvSpPr>
          <p:nvPr>
            <p:ph type="title"/>
          </p:nvPr>
        </p:nvSpPr>
        <p:spPr/>
        <p:txBody>
          <a:bodyPr>
            <a:normAutofit/>
          </a:bodyPr>
          <a:lstStyle/>
          <a:p>
            <a:r>
              <a:rPr lang="en-US" dirty="0"/>
              <a:t>Potential supplier evaluation:</a:t>
            </a:r>
            <a:endParaRPr lang="fr-FR" dirty="0"/>
          </a:p>
        </p:txBody>
      </p:sp>
      <p:sp>
        <p:nvSpPr>
          <p:cNvPr id="7" name="Content Placeholder 2">
            <a:extLst>
              <a:ext uri="{FF2B5EF4-FFF2-40B4-BE49-F238E27FC236}">
                <a16:creationId xmlns:a16="http://schemas.microsoft.com/office/drawing/2014/main" id="{F2C50496-AE68-8B4B-A6BA-AD686352E21F}"/>
              </a:ext>
            </a:extLst>
          </p:cNvPr>
          <p:cNvSpPr txBox="1">
            <a:spLocks/>
          </p:cNvSpPr>
          <p:nvPr/>
        </p:nvSpPr>
        <p:spPr>
          <a:xfrm>
            <a:off x="478086" y="1200004"/>
            <a:ext cx="5822403" cy="3592547"/>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a:bodyPr>
          <a:lstStyle>
            <a:lvl1pPr marL="182563" indent="-182563" algn="l" defTabSz="457200" rtl="0" eaLnBrk="1" latinLnBrk="0" hangingPunct="1">
              <a:spcBef>
                <a:spcPct val="20000"/>
              </a:spcBef>
              <a:buClr>
                <a:srgbClr val="0640A9"/>
              </a:buClr>
              <a:buFont typeface="Wingdings" charset="2"/>
              <a:buChar char="§"/>
              <a:defRPr sz="2000" b="0" kern="1200">
                <a:solidFill>
                  <a:schemeClr val="lt1"/>
                </a:solidFill>
                <a:latin typeface="+mn-lt"/>
                <a:ea typeface="+mn-ea"/>
                <a:cs typeface="+mn-cs"/>
              </a:defRPr>
            </a:lvl1pPr>
            <a:lvl2pPr marL="742950" indent="-285750" algn="l" defTabSz="457200" rtl="0" eaLnBrk="1" latinLnBrk="0" hangingPunct="1">
              <a:spcBef>
                <a:spcPct val="20000"/>
              </a:spcBef>
              <a:buFont typeface="Wingdings" charset="2"/>
              <a:buChar char="§"/>
              <a:defRPr sz="1800" kern="1200">
                <a:solidFill>
                  <a:schemeClr val="lt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sz="1200" dirty="0">
                <a:solidFill>
                  <a:schemeClr val="tx1"/>
                </a:solidFill>
              </a:rPr>
              <a:t>Element section1~5: </a:t>
            </a:r>
          </a:p>
          <a:p>
            <a:r>
              <a:rPr lang="en-US" sz="1200" dirty="0">
                <a:solidFill>
                  <a:schemeClr val="tx1"/>
                </a:solidFill>
              </a:rPr>
              <a:t>Section 1 Management Responsibility &amp; Quality Planning; </a:t>
            </a:r>
          </a:p>
          <a:p>
            <a:r>
              <a:rPr lang="en-US" sz="1200" dirty="0">
                <a:solidFill>
                  <a:schemeClr val="tx1"/>
                </a:solidFill>
              </a:rPr>
              <a:t>Section 2 - Floor and Material Handling Responsibility;</a:t>
            </a:r>
          </a:p>
          <a:p>
            <a:r>
              <a:rPr lang="en-US" sz="1200" dirty="0">
                <a:solidFill>
                  <a:schemeClr val="tx1"/>
                </a:solidFill>
              </a:rPr>
              <a:t>Section 3 - Equipment / Facilities/Controls;</a:t>
            </a:r>
          </a:p>
          <a:p>
            <a:r>
              <a:rPr lang="en-US" sz="1200" dirty="0">
                <a:solidFill>
                  <a:schemeClr val="tx1"/>
                </a:solidFill>
              </a:rPr>
              <a:t>Section 4 - TOOLING/FIXTURING;</a:t>
            </a:r>
          </a:p>
          <a:p>
            <a:r>
              <a:rPr lang="en-US" sz="1200" dirty="0">
                <a:solidFill>
                  <a:schemeClr val="tx1"/>
                </a:solidFill>
              </a:rPr>
              <a:t>Section 5 - PROCESS CONTROLS AND CONFIRMATION;</a:t>
            </a:r>
          </a:p>
          <a:p>
            <a:pPr marL="0" indent="0">
              <a:buNone/>
            </a:pPr>
            <a:endParaRPr lang="en-US" sz="1200" dirty="0">
              <a:solidFill>
                <a:schemeClr val="tx1"/>
              </a:solidFill>
            </a:endParaRPr>
          </a:p>
          <a:p>
            <a:endParaRPr lang="en-US" sz="1350" dirty="0">
              <a:solidFill>
                <a:schemeClr val="tx1"/>
              </a:solidFill>
            </a:endParaRPr>
          </a:p>
        </p:txBody>
      </p:sp>
      <p:pic>
        <p:nvPicPr>
          <p:cNvPr id="8" name="Picture 2">
            <a:extLst>
              <a:ext uri="{FF2B5EF4-FFF2-40B4-BE49-F238E27FC236}">
                <a16:creationId xmlns:a16="http://schemas.microsoft.com/office/drawing/2014/main" id="{23CF6EFE-F853-E64B-9DEA-9E9F7CD4ED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4996" y="2570886"/>
            <a:ext cx="4069012" cy="2143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a:extLst>
              <a:ext uri="{FF2B5EF4-FFF2-40B4-BE49-F238E27FC236}">
                <a16:creationId xmlns:a16="http://schemas.microsoft.com/office/drawing/2014/main" id="{C39DD279-4ACA-6F48-8CA7-721D1FFF6CDF}"/>
              </a:ext>
            </a:extLst>
          </p:cNvPr>
          <p:cNvSpPr>
            <a:spLocks noGrp="1"/>
          </p:cNvSpPr>
          <p:nvPr>
            <p:ph type="sldNum" sz="quarter" idx="11"/>
          </p:nvPr>
        </p:nvSpPr>
        <p:spPr/>
        <p:txBody>
          <a:bodyPr/>
          <a:lstStyle/>
          <a:p>
            <a:fld id="{4E950855-28E0-B842-9330-3B380073FD02}" type="slidenum">
              <a:rPr lang="fr-FR" smtClean="0"/>
              <a:pPr/>
              <a:t>21</a:t>
            </a:fld>
            <a:endParaRPr lang="fr-FR" dirty="0"/>
          </a:p>
        </p:txBody>
      </p:sp>
    </p:spTree>
    <p:extLst>
      <p:ext uri="{BB962C8B-B14F-4D97-AF65-F5344CB8AC3E}">
        <p14:creationId xmlns:p14="http://schemas.microsoft.com/office/powerpoint/2010/main" val="1946843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BE4D5-E5AB-694D-A976-1C068831CAA4}"/>
              </a:ext>
            </a:extLst>
          </p:cNvPr>
          <p:cNvSpPr>
            <a:spLocks noGrp="1"/>
          </p:cNvSpPr>
          <p:nvPr>
            <p:ph type="title"/>
          </p:nvPr>
        </p:nvSpPr>
        <p:spPr/>
        <p:txBody>
          <a:bodyPr>
            <a:normAutofit/>
          </a:bodyPr>
          <a:lstStyle/>
          <a:p>
            <a:r>
              <a:rPr lang="en-US" dirty="0"/>
              <a:t>Potential supplier evaluation:</a:t>
            </a:r>
            <a:endParaRPr lang="fr-FR" dirty="0"/>
          </a:p>
        </p:txBody>
      </p:sp>
      <p:sp>
        <p:nvSpPr>
          <p:cNvPr id="7" name="Content Placeholder 2">
            <a:extLst>
              <a:ext uri="{FF2B5EF4-FFF2-40B4-BE49-F238E27FC236}">
                <a16:creationId xmlns:a16="http://schemas.microsoft.com/office/drawing/2014/main" id="{F2C50496-AE68-8B4B-A6BA-AD686352E21F}"/>
              </a:ext>
            </a:extLst>
          </p:cNvPr>
          <p:cNvSpPr txBox="1">
            <a:spLocks/>
          </p:cNvSpPr>
          <p:nvPr/>
        </p:nvSpPr>
        <p:spPr>
          <a:xfrm>
            <a:off x="478086" y="1200004"/>
            <a:ext cx="5822403" cy="3592547"/>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a:bodyPr>
          <a:lstStyle>
            <a:lvl1pPr marL="182563" indent="-182563" algn="l" defTabSz="457200" rtl="0" eaLnBrk="1" latinLnBrk="0" hangingPunct="1">
              <a:spcBef>
                <a:spcPct val="20000"/>
              </a:spcBef>
              <a:buClr>
                <a:srgbClr val="0640A9"/>
              </a:buClr>
              <a:buFont typeface="Wingdings" charset="2"/>
              <a:buChar char="§"/>
              <a:defRPr sz="2000" b="0" kern="1200">
                <a:solidFill>
                  <a:schemeClr val="lt1"/>
                </a:solidFill>
                <a:latin typeface="+mn-lt"/>
                <a:ea typeface="+mn-ea"/>
                <a:cs typeface="+mn-cs"/>
              </a:defRPr>
            </a:lvl1pPr>
            <a:lvl2pPr marL="742950" indent="-285750" algn="l" defTabSz="457200" rtl="0" eaLnBrk="1" latinLnBrk="0" hangingPunct="1">
              <a:spcBef>
                <a:spcPct val="20000"/>
              </a:spcBef>
              <a:buFont typeface="Wingdings" charset="2"/>
              <a:buChar char="§"/>
              <a:defRPr sz="1800" kern="1200">
                <a:solidFill>
                  <a:schemeClr val="lt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sz="1200" dirty="0">
                <a:solidFill>
                  <a:schemeClr val="tx1"/>
                </a:solidFill>
              </a:rPr>
              <a:t>Section 6 - Job Audit:</a:t>
            </a:r>
          </a:p>
          <a:p>
            <a:endParaRPr lang="en-US" sz="1350" dirty="0">
              <a:solidFill>
                <a:schemeClr val="tx1"/>
              </a:solidFill>
            </a:endParaRPr>
          </a:p>
        </p:txBody>
      </p:sp>
      <p:pic>
        <p:nvPicPr>
          <p:cNvPr id="5" name="Picture 2">
            <a:extLst>
              <a:ext uri="{FF2B5EF4-FFF2-40B4-BE49-F238E27FC236}">
                <a16:creationId xmlns:a16="http://schemas.microsoft.com/office/drawing/2014/main" id="{050F825D-9A8B-BE4D-9431-D39B75C7EA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1542524"/>
            <a:ext cx="5575258" cy="261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a:extLst>
              <a:ext uri="{FF2B5EF4-FFF2-40B4-BE49-F238E27FC236}">
                <a16:creationId xmlns:a16="http://schemas.microsoft.com/office/drawing/2014/main" id="{5DF4A11D-2460-884B-B412-98F1ACC1002E}"/>
              </a:ext>
            </a:extLst>
          </p:cNvPr>
          <p:cNvSpPr>
            <a:spLocks noGrp="1"/>
          </p:cNvSpPr>
          <p:nvPr>
            <p:ph type="sldNum" sz="quarter" idx="11"/>
          </p:nvPr>
        </p:nvSpPr>
        <p:spPr/>
        <p:txBody>
          <a:bodyPr/>
          <a:lstStyle/>
          <a:p>
            <a:fld id="{4E950855-28E0-B842-9330-3B380073FD02}" type="slidenum">
              <a:rPr lang="fr-FR" smtClean="0"/>
              <a:pPr/>
              <a:t>22</a:t>
            </a:fld>
            <a:endParaRPr lang="fr-FR" dirty="0"/>
          </a:p>
        </p:txBody>
      </p:sp>
    </p:spTree>
    <p:extLst>
      <p:ext uri="{BB962C8B-B14F-4D97-AF65-F5344CB8AC3E}">
        <p14:creationId xmlns:p14="http://schemas.microsoft.com/office/powerpoint/2010/main" val="1403357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BE4D5-E5AB-694D-A976-1C068831CAA4}"/>
              </a:ext>
            </a:extLst>
          </p:cNvPr>
          <p:cNvSpPr>
            <a:spLocks noGrp="1"/>
          </p:cNvSpPr>
          <p:nvPr>
            <p:ph type="title"/>
          </p:nvPr>
        </p:nvSpPr>
        <p:spPr/>
        <p:txBody>
          <a:bodyPr>
            <a:normAutofit/>
          </a:bodyPr>
          <a:lstStyle/>
          <a:p>
            <a:r>
              <a:rPr lang="en-US" dirty="0"/>
              <a:t>Potential supplier evaluation:</a:t>
            </a:r>
            <a:endParaRPr lang="fr-FR" dirty="0"/>
          </a:p>
        </p:txBody>
      </p:sp>
      <p:sp>
        <p:nvSpPr>
          <p:cNvPr id="7" name="Content Placeholder 2">
            <a:extLst>
              <a:ext uri="{FF2B5EF4-FFF2-40B4-BE49-F238E27FC236}">
                <a16:creationId xmlns:a16="http://schemas.microsoft.com/office/drawing/2014/main" id="{F2C50496-AE68-8B4B-A6BA-AD686352E21F}"/>
              </a:ext>
            </a:extLst>
          </p:cNvPr>
          <p:cNvSpPr txBox="1">
            <a:spLocks/>
          </p:cNvSpPr>
          <p:nvPr/>
        </p:nvSpPr>
        <p:spPr>
          <a:xfrm>
            <a:off x="478086" y="1200004"/>
            <a:ext cx="5822403" cy="3592547"/>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a:bodyPr>
          <a:lstStyle>
            <a:lvl1pPr marL="182563" indent="-182563" algn="l" defTabSz="457200" rtl="0" eaLnBrk="1" latinLnBrk="0" hangingPunct="1">
              <a:spcBef>
                <a:spcPct val="20000"/>
              </a:spcBef>
              <a:buClr>
                <a:srgbClr val="0640A9"/>
              </a:buClr>
              <a:buFont typeface="Wingdings" charset="2"/>
              <a:buChar char="§"/>
              <a:defRPr sz="2000" b="0" kern="1200">
                <a:solidFill>
                  <a:schemeClr val="lt1"/>
                </a:solidFill>
                <a:latin typeface="+mn-lt"/>
                <a:ea typeface="+mn-ea"/>
                <a:cs typeface="+mn-cs"/>
              </a:defRPr>
            </a:lvl1pPr>
            <a:lvl2pPr marL="742950" indent="-285750" algn="l" defTabSz="457200" rtl="0" eaLnBrk="1" latinLnBrk="0" hangingPunct="1">
              <a:spcBef>
                <a:spcPct val="20000"/>
              </a:spcBef>
              <a:buFont typeface="Wingdings" charset="2"/>
              <a:buChar char="§"/>
              <a:defRPr sz="1800" kern="1200">
                <a:solidFill>
                  <a:schemeClr val="lt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sz="1200" dirty="0">
                <a:solidFill>
                  <a:schemeClr val="tx1"/>
                </a:solidFill>
              </a:rPr>
              <a:t>Process Table A: Arc Welding Process</a:t>
            </a:r>
          </a:p>
          <a:p>
            <a:endParaRPr lang="en-US" sz="1350" dirty="0">
              <a:solidFill>
                <a:schemeClr val="tx1"/>
              </a:solidFill>
            </a:endParaRPr>
          </a:p>
        </p:txBody>
      </p:sp>
      <p:pic>
        <p:nvPicPr>
          <p:cNvPr id="6" name="Picture 2">
            <a:extLst>
              <a:ext uri="{FF2B5EF4-FFF2-40B4-BE49-F238E27FC236}">
                <a16:creationId xmlns:a16="http://schemas.microsoft.com/office/drawing/2014/main" id="{7D52485C-DF7E-3048-9128-A746EC947E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3" y="1563638"/>
            <a:ext cx="5616624" cy="240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a:extLst>
              <a:ext uri="{FF2B5EF4-FFF2-40B4-BE49-F238E27FC236}">
                <a16:creationId xmlns:a16="http://schemas.microsoft.com/office/drawing/2014/main" id="{7941FD65-82E5-644D-8470-F96E06D9D719}"/>
              </a:ext>
            </a:extLst>
          </p:cNvPr>
          <p:cNvSpPr>
            <a:spLocks noGrp="1"/>
          </p:cNvSpPr>
          <p:nvPr>
            <p:ph type="sldNum" sz="quarter" idx="11"/>
          </p:nvPr>
        </p:nvSpPr>
        <p:spPr/>
        <p:txBody>
          <a:bodyPr/>
          <a:lstStyle/>
          <a:p>
            <a:fld id="{4E950855-28E0-B842-9330-3B380073FD02}" type="slidenum">
              <a:rPr lang="fr-FR" smtClean="0"/>
              <a:pPr/>
              <a:t>23</a:t>
            </a:fld>
            <a:endParaRPr lang="fr-FR" dirty="0"/>
          </a:p>
        </p:txBody>
      </p:sp>
    </p:spTree>
    <p:extLst>
      <p:ext uri="{BB962C8B-B14F-4D97-AF65-F5344CB8AC3E}">
        <p14:creationId xmlns:p14="http://schemas.microsoft.com/office/powerpoint/2010/main" val="8068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BE4D5-E5AB-694D-A976-1C068831CAA4}"/>
              </a:ext>
            </a:extLst>
          </p:cNvPr>
          <p:cNvSpPr>
            <a:spLocks noGrp="1"/>
          </p:cNvSpPr>
          <p:nvPr>
            <p:ph type="title"/>
          </p:nvPr>
        </p:nvSpPr>
        <p:spPr/>
        <p:txBody>
          <a:bodyPr>
            <a:normAutofit/>
          </a:bodyPr>
          <a:lstStyle/>
          <a:p>
            <a:r>
              <a:rPr lang="en-US" dirty="0"/>
              <a:t>PPAP process validation</a:t>
            </a:r>
          </a:p>
        </p:txBody>
      </p:sp>
      <p:sp>
        <p:nvSpPr>
          <p:cNvPr id="7" name="Content Placeholder 2">
            <a:extLst>
              <a:ext uri="{FF2B5EF4-FFF2-40B4-BE49-F238E27FC236}">
                <a16:creationId xmlns:a16="http://schemas.microsoft.com/office/drawing/2014/main" id="{F2C50496-AE68-8B4B-A6BA-AD686352E21F}"/>
              </a:ext>
            </a:extLst>
          </p:cNvPr>
          <p:cNvSpPr txBox="1">
            <a:spLocks/>
          </p:cNvSpPr>
          <p:nvPr/>
        </p:nvSpPr>
        <p:spPr>
          <a:xfrm>
            <a:off x="478086" y="1200004"/>
            <a:ext cx="5822403" cy="3592547"/>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a:bodyPr>
          <a:lstStyle>
            <a:lvl1pPr marL="182563" indent="-182563" algn="l" defTabSz="457200" rtl="0" eaLnBrk="1" latinLnBrk="0" hangingPunct="1">
              <a:spcBef>
                <a:spcPct val="20000"/>
              </a:spcBef>
              <a:buClr>
                <a:srgbClr val="0640A9"/>
              </a:buClr>
              <a:buFont typeface="Wingdings" charset="2"/>
              <a:buChar char="§"/>
              <a:defRPr sz="2000" b="0" kern="1200">
                <a:solidFill>
                  <a:schemeClr val="lt1"/>
                </a:solidFill>
                <a:latin typeface="+mn-lt"/>
                <a:ea typeface="+mn-ea"/>
                <a:cs typeface="+mn-cs"/>
              </a:defRPr>
            </a:lvl1pPr>
            <a:lvl2pPr marL="742950" indent="-285750" algn="l" defTabSz="457200" rtl="0" eaLnBrk="1" latinLnBrk="0" hangingPunct="1">
              <a:spcBef>
                <a:spcPct val="20000"/>
              </a:spcBef>
              <a:buFont typeface="Wingdings" charset="2"/>
              <a:buChar char="§"/>
              <a:defRPr sz="1800" kern="1200">
                <a:solidFill>
                  <a:schemeClr val="lt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sz="1200" dirty="0">
                <a:solidFill>
                  <a:schemeClr val="tx1"/>
                </a:solidFill>
              </a:rPr>
              <a:t>In PPAP and mass production, we will use welding checking list. Totally 10 items: Management Review, Quality Planning, Document Control, Product Identification and Traceability, Process Control, Equipment / Facilities/Tooling /Fixture, Inspection, Measuring and Testing, Control of Non-conforming Product, Corrective and Preventive Action, Training.</a:t>
            </a:r>
          </a:p>
          <a:p>
            <a:endParaRPr lang="en-US" sz="1350" dirty="0">
              <a:solidFill>
                <a:schemeClr val="tx1"/>
              </a:solidFill>
            </a:endParaRPr>
          </a:p>
        </p:txBody>
      </p:sp>
      <p:pic>
        <p:nvPicPr>
          <p:cNvPr id="5" name="Picture 2">
            <a:extLst>
              <a:ext uri="{FF2B5EF4-FFF2-40B4-BE49-F238E27FC236}">
                <a16:creationId xmlns:a16="http://schemas.microsoft.com/office/drawing/2014/main" id="{D390B7E8-DA5E-C54D-B9BD-15C2DC6C2E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3" y="2252788"/>
            <a:ext cx="4824536" cy="247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a:extLst>
              <a:ext uri="{FF2B5EF4-FFF2-40B4-BE49-F238E27FC236}">
                <a16:creationId xmlns:a16="http://schemas.microsoft.com/office/drawing/2014/main" id="{4AFEB6CB-3516-0E47-9CAE-CCDE167A9F5F}"/>
              </a:ext>
            </a:extLst>
          </p:cNvPr>
          <p:cNvSpPr>
            <a:spLocks noGrp="1"/>
          </p:cNvSpPr>
          <p:nvPr>
            <p:ph type="sldNum" sz="quarter" idx="11"/>
          </p:nvPr>
        </p:nvSpPr>
        <p:spPr/>
        <p:txBody>
          <a:bodyPr/>
          <a:lstStyle/>
          <a:p>
            <a:fld id="{4E950855-28E0-B842-9330-3B380073FD02}" type="slidenum">
              <a:rPr lang="fr-FR" smtClean="0"/>
              <a:pPr/>
              <a:t>24</a:t>
            </a:fld>
            <a:endParaRPr lang="fr-FR" dirty="0"/>
          </a:p>
        </p:txBody>
      </p:sp>
    </p:spTree>
    <p:extLst>
      <p:ext uri="{BB962C8B-B14F-4D97-AF65-F5344CB8AC3E}">
        <p14:creationId xmlns:p14="http://schemas.microsoft.com/office/powerpoint/2010/main" val="1980276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Camso</a:t>
            </a:r>
            <a:r>
              <a:rPr lang="en-US" dirty="0"/>
              <a:t> Requirements on welded product validation</a:t>
            </a:r>
          </a:p>
        </p:txBody>
      </p:sp>
      <p:sp>
        <p:nvSpPr>
          <p:cNvPr id="4" name="Slide Number Placeholder 3"/>
          <p:cNvSpPr>
            <a:spLocks noGrp="1"/>
          </p:cNvSpPr>
          <p:nvPr>
            <p:ph type="sldNum" sz="quarter" idx="12"/>
          </p:nvPr>
        </p:nvSpPr>
        <p:spPr/>
        <p:txBody>
          <a:bodyPr/>
          <a:lstStyle/>
          <a:p>
            <a:fld id="{4E950855-28E0-B842-9330-3B380073FD02}" type="slidenum">
              <a:rPr lang="fr-FR" smtClean="0"/>
              <a:pPr/>
              <a:t>25</a:t>
            </a:fld>
            <a:endParaRPr lang="fr-FR"/>
          </a:p>
        </p:txBody>
      </p:sp>
    </p:spTree>
    <p:extLst>
      <p:ext uri="{BB962C8B-B14F-4D97-AF65-F5344CB8AC3E}">
        <p14:creationId xmlns:p14="http://schemas.microsoft.com/office/powerpoint/2010/main" val="2190552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3E84F7-97DD-2A4E-B0F0-00376C67E1E3}"/>
              </a:ext>
            </a:extLst>
          </p:cNvPr>
          <p:cNvSpPr>
            <a:spLocks noGrp="1"/>
          </p:cNvSpPr>
          <p:nvPr>
            <p:ph type="title"/>
          </p:nvPr>
        </p:nvSpPr>
        <p:spPr/>
        <p:txBody>
          <a:bodyPr>
            <a:normAutofit/>
          </a:bodyPr>
          <a:lstStyle/>
          <a:p>
            <a:r>
              <a:rPr lang="en-US" dirty="0"/>
              <a:t>Product validation requirement</a:t>
            </a:r>
            <a:endParaRPr lang="fr-FR" dirty="0"/>
          </a:p>
        </p:txBody>
      </p:sp>
      <p:sp>
        <p:nvSpPr>
          <p:cNvPr id="4" name="Slide Number Placeholder 3"/>
          <p:cNvSpPr>
            <a:spLocks noGrp="1"/>
          </p:cNvSpPr>
          <p:nvPr>
            <p:ph type="sldNum" sz="quarter" idx="11"/>
          </p:nvPr>
        </p:nvSpPr>
        <p:spPr/>
        <p:txBody>
          <a:bodyPr/>
          <a:lstStyle/>
          <a:p>
            <a:fld id="{4E950855-28E0-B842-9330-3B380073FD02}" type="slidenum">
              <a:rPr lang="fr-FR" smtClean="0"/>
              <a:pPr/>
              <a:t>26</a:t>
            </a:fld>
            <a:endParaRPr lang="fr-FR" dirty="0"/>
          </a:p>
        </p:txBody>
      </p:sp>
      <p:sp>
        <p:nvSpPr>
          <p:cNvPr id="6" name="Espace réservé du contenu 5">
            <a:extLst>
              <a:ext uri="{FF2B5EF4-FFF2-40B4-BE49-F238E27FC236}">
                <a16:creationId xmlns:a16="http://schemas.microsoft.com/office/drawing/2014/main" id="{BF2DF134-616C-BB40-A623-058483176D55}"/>
              </a:ext>
            </a:extLst>
          </p:cNvPr>
          <p:cNvSpPr>
            <a:spLocks noGrp="1"/>
          </p:cNvSpPr>
          <p:nvPr>
            <p:ph sz="quarter" idx="12"/>
          </p:nvPr>
        </p:nvSpPr>
        <p:spPr/>
        <p:txBody>
          <a:bodyPr/>
          <a:lstStyle/>
          <a:p>
            <a:pPr marL="257175" indent="-257175">
              <a:buAutoNum type="arabicPeriod"/>
            </a:pPr>
            <a:r>
              <a:rPr lang="en-US" dirty="0"/>
              <a:t>Dimension: welding size(weld leg length, Z; weld throat thickness, a)</a:t>
            </a:r>
          </a:p>
          <a:p>
            <a:pPr marL="257175" indent="-257175">
              <a:buFont typeface="Wingdings" charset="2"/>
              <a:buAutoNum type="arabicPeriod"/>
            </a:pPr>
            <a:r>
              <a:rPr lang="en-US" dirty="0"/>
              <a:t>Section check: welding size, macro etching, penetration, crack, tensile, bend test</a:t>
            </a:r>
          </a:p>
          <a:p>
            <a:pPr marL="257175" indent="-257175">
              <a:buFont typeface="Wingdings" charset="2"/>
              <a:buAutoNum type="arabicPeriod"/>
            </a:pPr>
            <a:r>
              <a:rPr lang="en-US" dirty="0"/>
              <a:t>welding quality- internal: porosity, slag inclusion, lack of fusion</a:t>
            </a:r>
          </a:p>
          <a:p>
            <a:pPr marL="257175" indent="-257175">
              <a:buFont typeface="Wingdings" charset="2"/>
              <a:buAutoNum type="arabicPeriod"/>
            </a:pPr>
            <a:r>
              <a:rPr lang="en-US" dirty="0"/>
              <a:t>welding quality- appearance: porosity, welding slag, underfill, crack,   </a:t>
            </a:r>
          </a:p>
          <a:p>
            <a:pPr marL="0" indent="0">
              <a:buNone/>
            </a:pPr>
            <a:r>
              <a:rPr lang="en-US" dirty="0"/>
              <a:t>     undercut, overlap, crater</a:t>
            </a:r>
          </a:p>
        </p:txBody>
      </p:sp>
    </p:spTree>
    <p:extLst>
      <p:ext uri="{BB962C8B-B14F-4D97-AF65-F5344CB8AC3E}">
        <p14:creationId xmlns:p14="http://schemas.microsoft.com/office/powerpoint/2010/main" val="3504118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noGrp="1"/>
          </p:cNvSpPr>
          <p:nvPr>
            <p:ph type="title"/>
          </p:nvPr>
        </p:nvSpPr>
        <p:spPr/>
        <p:txBody>
          <a:bodyPr/>
          <a:lstStyle/>
          <a:p>
            <a:r>
              <a:rPr lang="en-US" dirty="0"/>
              <a:t>S</a:t>
            </a:r>
            <a:r>
              <a:rPr lang="en-US" altLang="zh-CN" dirty="0"/>
              <a:t>tandards </a:t>
            </a:r>
            <a:r>
              <a:rPr lang="en-US" dirty="0"/>
              <a:t>on welded product validation</a:t>
            </a:r>
          </a:p>
        </p:txBody>
      </p:sp>
      <p:sp>
        <p:nvSpPr>
          <p:cNvPr id="5" name="Espace réservé du contenu 4">
            <a:extLst>
              <a:ext uri="{FF2B5EF4-FFF2-40B4-BE49-F238E27FC236}">
                <a16:creationId xmlns:a16="http://schemas.microsoft.com/office/drawing/2014/main" id="{6D788312-8CBC-BC40-A772-F14853E131C9}"/>
              </a:ext>
            </a:extLst>
          </p:cNvPr>
          <p:cNvSpPr>
            <a:spLocks noGrp="1"/>
          </p:cNvSpPr>
          <p:nvPr>
            <p:ph sz="quarter" idx="12"/>
          </p:nvPr>
        </p:nvSpPr>
        <p:spPr/>
        <p:txBody>
          <a:bodyPr>
            <a:normAutofit fontScale="55000" lnSpcReduction="20000"/>
          </a:bodyPr>
          <a:lstStyle/>
          <a:p>
            <a:r>
              <a:rPr lang="en-US" sz="2800" dirty="0" err="1"/>
              <a:t>Camso</a:t>
            </a:r>
            <a:r>
              <a:rPr lang="en-US" sz="2800" dirty="0"/>
              <a:t> Spec for welding :</a:t>
            </a:r>
          </a:p>
          <a:p>
            <a:endParaRPr lang="en-US" sz="2800" dirty="0"/>
          </a:p>
          <a:p>
            <a:r>
              <a:rPr lang="en-US" sz="2400" b="1" dirty="0"/>
              <a:t>9S-1019</a:t>
            </a:r>
            <a:r>
              <a:rPr lang="zh-CN" altLang="en-US" sz="2400" b="1" dirty="0"/>
              <a:t>：</a:t>
            </a:r>
            <a:r>
              <a:rPr lang="en-US" dirty="0"/>
              <a:t>This specification covers the engineering requirements of welds, welding materials, and welders. It also defines welding imperfections and sets minimum weld quality requirements for joining metals using arc welding processes.</a:t>
            </a:r>
          </a:p>
          <a:p>
            <a:endParaRPr lang="en-US" dirty="0"/>
          </a:p>
          <a:p>
            <a:r>
              <a:rPr lang="en-US" sz="2400" b="1" dirty="0"/>
              <a:t>9S-1018</a:t>
            </a:r>
            <a:r>
              <a:rPr lang="zh-CN" altLang="en-US" sz="2400" b="1" dirty="0"/>
              <a:t>：</a:t>
            </a:r>
            <a:r>
              <a:rPr lang="en-US" dirty="0"/>
              <a:t>This material is used in the manufacturing of welding of an ATV/UTV products. specifies the quality criteria for welded joints and explains what is not acceptable and what is anticipated as quality on a welded product.</a:t>
            </a:r>
          </a:p>
          <a:p>
            <a:endParaRPr lang="en-US" dirty="0"/>
          </a:p>
          <a:p>
            <a:r>
              <a:rPr lang="en-US" altLang="zh-CN" sz="2400" b="1" dirty="0"/>
              <a:t>International spec: </a:t>
            </a:r>
          </a:p>
          <a:p>
            <a:r>
              <a:rPr lang="en-US" dirty="0"/>
              <a:t>AWS D1.1 / D1.1M : 2008: Structural Welding Code – Steel</a:t>
            </a:r>
            <a:endParaRPr lang="en-US" altLang="zh-CN" dirty="0"/>
          </a:p>
          <a:p>
            <a:r>
              <a:rPr lang="en-US" dirty="0"/>
              <a:t>AWS D14.3/D14.3M:Specification for Welding Earthmoving, Construction and Agricultural Equipment.</a:t>
            </a:r>
          </a:p>
          <a:p>
            <a:endParaRPr lang="en-US" altLang="zh-CN" dirty="0">
              <a:solidFill>
                <a:srgbClr val="FF0000"/>
              </a:solidFill>
            </a:endParaRPr>
          </a:p>
          <a:p>
            <a:r>
              <a:rPr lang="en-US" altLang="zh-CN" dirty="0"/>
              <a:t>Construction &amp; Material Handling BUs: ISO 3834-2 (under that ISO 15614-1, 15614-13 </a:t>
            </a:r>
            <a:r>
              <a:rPr lang="en-US" altLang="zh-CN" dirty="0" err="1"/>
              <a:t>etc</a:t>
            </a:r>
            <a:r>
              <a:rPr lang="en-US" altLang="zh-CN" dirty="0"/>
              <a:t>)</a:t>
            </a:r>
          </a:p>
        </p:txBody>
      </p:sp>
      <p:sp>
        <p:nvSpPr>
          <p:cNvPr id="6" name="Espace réservé du numéro de diapositive 5">
            <a:extLst>
              <a:ext uri="{FF2B5EF4-FFF2-40B4-BE49-F238E27FC236}">
                <a16:creationId xmlns:a16="http://schemas.microsoft.com/office/drawing/2014/main" id="{A855BDA1-305B-6E44-884D-5B141ED23A7A}"/>
              </a:ext>
            </a:extLst>
          </p:cNvPr>
          <p:cNvSpPr>
            <a:spLocks noGrp="1"/>
          </p:cNvSpPr>
          <p:nvPr>
            <p:ph type="sldNum" sz="quarter" idx="11"/>
          </p:nvPr>
        </p:nvSpPr>
        <p:spPr/>
        <p:txBody>
          <a:bodyPr/>
          <a:lstStyle/>
          <a:p>
            <a:fld id="{4E950855-28E0-B842-9330-3B380073FD02}" type="slidenum">
              <a:rPr lang="fr-FR" smtClean="0"/>
              <a:pPr/>
              <a:t>27</a:t>
            </a:fld>
            <a:endParaRPr lang="fr-FR" dirty="0"/>
          </a:p>
        </p:txBody>
      </p:sp>
    </p:spTree>
    <p:extLst>
      <p:ext uri="{BB962C8B-B14F-4D97-AF65-F5344CB8AC3E}">
        <p14:creationId xmlns:p14="http://schemas.microsoft.com/office/powerpoint/2010/main" val="97545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Dimension</a:t>
            </a:r>
            <a:r>
              <a:rPr lang="en-US" dirty="0"/>
              <a:t>- welding size</a:t>
            </a:r>
          </a:p>
        </p:txBody>
      </p:sp>
      <p:sp>
        <p:nvSpPr>
          <p:cNvPr id="5" name="Espace réservé du contenu 4">
            <a:extLst>
              <a:ext uri="{FF2B5EF4-FFF2-40B4-BE49-F238E27FC236}">
                <a16:creationId xmlns:a16="http://schemas.microsoft.com/office/drawing/2014/main" id="{478889D8-5596-EE4A-94BF-5484CD319506}"/>
              </a:ext>
            </a:extLst>
          </p:cNvPr>
          <p:cNvSpPr>
            <a:spLocks noGrp="1"/>
          </p:cNvSpPr>
          <p:nvPr>
            <p:ph sz="quarter" idx="12"/>
          </p:nvPr>
        </p:nvSpPr>
        <p:spPr>
          <a:xfrm>
            <a:off x="457200" y="1541035"/>
            <a:ext cx="8229600" cy="1246739"/>
          </a:xfrm>
        </p:spPr>
        <p:txBody>
          <a:bodyPr>
            <a:normAutofit fontScale="70000" lnSpcReduction="20000"/>
          </a:bodyPr>
          <a:lstStyle/>
          <a:p>
            <a:r>
              <a:rPr lang="en-US" dirty="0"/>
              <a:t>Groove welds in butt joints: The height of weld reinforcement shall not exceed </a:t>
            </a:r>
            <a:r>
              <a:rPr lang="en-US" b="1" dirty="0"/>
              <a:t>3mm</a:t>
            </a:r>
            <a:r>
              <a:rPr lang="en-US" dirty="0"/>
              <a:t> for a joint or weld sizes up to and including 50mm. The weld reinforcement of weld size over 50mm shall not exceed </a:t>
            </a:r>
            <a:r>
              <a:rPr lang="en-US" b="1" dirty="0"/>
              <a:t>5mm</a:t>
            </a:r>
            <a:r>
              <a:rPr lang="en-US" dirty="0"/>
              <a:t>, as shown in figure below.</a:t>
            </a:r>
          </a:p>
          <a:p>
            <a:r>
              <a:rPr lang="en-US" dirty="0"/>
              <a:t>In case of wheels with groove welds exposed to rubberizing (default), a maximum of </a:t>
            </a:r>
            <a:r>
              <a:rPr lang="en-US" b="1" dirty="0"/>
              <a:t>1mm</a:t>
            </a:r>
            <a:r>
              <a:rPr lang="en-US" dirty="0"/>
              <a:t> reinforcement is allowed. Groove welds on wheels not exposed to rubber will be indicated as</a:t>
            </a:r>
            <a:endParaRPr lang="fr-FR"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4467" y="2786253"/>
            <a:ext cx="4331710" cy="2228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numéro de diapositive 6">
            <a:extLst>
              <a:ext uri="{FF2B5EF4-FFF2-40B4-BE49-F238E27FC236}">
                <a16:creationId xmlns:a16="http://schemas.microsoft.com/office/drawing/2014/main" id="{DE97C851-3BA8-AD4A-8D1D-9A74757FF06C}"/>
              </a:ext>
            </a:extLst>
          </p:cNvPr>
          <p:cNvSpPr>
            <a:spLocks noGrp="1"/>
          </p:cNvSpPr>
          <p:nvPr>
            <p:ph type="sldNum" sz="quarter" idx="11"/>
          </p:nvPr>
        </p:nvSpPr>
        <p:spPr/>
        <p:txBody>
          <a:bodyPr/>
          <a:lstStyle/>
          <a:p>
            <a:fld id="{4E950855-28E0-B842-9330-3B380073FD02}" type="slidenum">
              <a:rPr lang="fr-FR" smtClean="0"/>
              <a:pPr/>
              <a:t>28</a:t>
            </a:fld>
            <a:endParaRPr lang="fr-FR" dirty="0"/>
          </a:p>
        </p:txBody>
      </p:sp>
    </p:spTree>
    <p:extLst>
      <p:ext uri="{BB962C8B-B14F-4D97-AF65-F5344CB8AC3E}">
        <p14:creationId xmlns:p14="http://schemas.microsoft.com/office/powerpoint/2010/main" val="357210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311312" y="1600414"/>
            <a:ext cx="5350978" cy="3082724"/>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a:bodyPr>
          <a:lstStyle>
            <a:lvl1pPr marL="182563" indent="-182563" algn="l" defTabSz="457200" rtl="0" eaLnBrk="1" latinLnBrk="0" hangingPunct="1">
              <a:spcBef>
                <a:spcPct val="20000"/>
              </a:spcBef>
              <a:buClr>
                <a:srgbClr val="0640A9"/>
              </a:buClr>
              <a:buFont typeface="Wingdings" charset="2"/>
              <a:buChar char="§"/>
              <a:defRPr sz="2000" b="0" kern="1200">
                <a:solidFill>
                  <a:schemeClr val="lt1"/>
                </a:solidFill>
                <a:latin typeface="+mn-lt"/>
                <a:ea typeface="+mn-ea"/>
                <a:cs typeface="+mn-cs"/>
              </a:defRPr>
            </a:lvl1pPr>
            <a:lvl2pPr marL="742950" indent="-285750" algn="l" defTabSz="457200" rtl="0" eaLnBrk="1" latinLnBrk="0" hangingPunct="1">
              <a:spcBef>
                <a:spcPct val="20000"/>
              </a:spcBef>
              <a:buFont typeface="Wingdings" charset="2"/>
              <a:buChar char="§"/>
              <a:defRPr sz="1800" kern="1200">
                <a:solidFill>
                  <a:schemeClr val="lt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sz="1350" b="1" dirty="0">
                <a:solidFill>
                  <a:schemeClr val="tx1"/>
                </a:solidFill>
              </a:rPr>
              <a:t>FILLET WELDS:</a:t>
            </a:r>
            <a:r>
              <a:rPr lang="en-US" sz="1350" b="1" dirty="0"/>
              <a:t>:</a:t>
            </a:r>
            <a:endParaRPr lang="en-US" sz="1350" u="sng" dirty="0">
              <a:solidFill>
                <a:schemeClr val="tx1"/>
              </a:solidFill>
            </a:endParaRPr>
          </a:p>
        </p:txBody>
      </p:sp>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8980" y="2292606"/>
            <a:ext cx="5047446" cy="216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r>
              <a:rPr lang="en-US" altLang="zh-CN" dirty="0"/>
              <a:t>Dimension</a:t>
            </a:r>
            <a:r>
              <a:rPr lang="en-US" dirty="0"/>
              <a:t>- welding size</a:t>
            </a:r>
          </a:p>
        </p:txBody>
      </p:sp>
      <p:sp>
        <p:nvSpPr>
          <p:cNvPr id="7" name="Espace réservé du contenu 6">
            <a:extLst>
              <a:ext uri="{FF2B5EF4-FFF2-40B4-BE49-F238E27FC236}">
                <a16:creationId xmlns:a16="http://schemas.microsoft.com/office/drawing/2014/main" id="{452EC2CC-1694-B84A-9C45-59ABCA4D011D}"/>
              </a:ext>
            </a:extLst>
          </p:cNvPr>
          <p:cNvSpPr>
            <a:spLocks noGrp="1"/>
          </p:cNvSpPr>
          <p:nvPr>
            <p:ph sz="quarter" idx="12"/>
          </p:nvPr>
        </p:nvSpPr>
        <p:spPr>
          <a:xfrm>
            <a:off x="457200" y="1541035"/>
            <a:ext cx="2602632" cy="2254851"/>
          </a:xfrm>
        </p:spPr>
        <p:txBody>
          <a:bodyPr>
            <a:normAutofit fontScale="85000" lnSpcReduction="10000"/>
          </a:bodyPr>
          <a:lstStyle/>
          <a:p>
            <a:r>
              <a:rPr lang="en-US" dirty="0"/>
              <a:t>Construction </a:t>
            </a:r>
            <a:r>
              <a:rPr lang="en-US" altLang="zh-CN" dirty="0"/>
              <a:t>&amp; Material Handling BUs</a:t>
            </a:r>
            <a:r>
              <a:rPr lang="en-US" dirty="0"/>
              <a:t> cover this under, ISO 6520-1 &amp; ISO 6520-2</a:t>
            </a:r>
          </a:p>
          <a:p>
            <a:r>
              <a:rPr lang="en-US" dirty="0"/>
              <a:t>Quality level – As per ISO 5817-B</a:t>
            </a:r>
          </a:p>
          <a:p>
            <a:r>
              <a:rPr lang="pt-BR" dirty="0" err="1"/>
              <a:t>Acceptance</a:t>
            </a:r>
            <a:r>
              <a:rPr lang="pt-BR" dirty="0"/>
              <a:t> </a:t>
            </a:r>
            <a:r>
              <a:rPr lang="pt-BR" dirty="0" err="1"/>
              <a:t>criteria</a:t>
            </a:r>
            <a:r>
              <a:rPr lang="pt-BR" dirty="0"/>
              <a:t> – As per ISO 5817-B</a:t>
            </a:r>
            <a:endParaRPr lang="en-US" dirty="0"/>
          </a:p>
          <a:p>
            <a:endParaRPr lang="fr-FR" dirty="0"/>
          </a:p>
        </p:txBody>
      </p:sp>
      <p:sp>
        <p:nvSpPr>
          <p:cNvPr id="8" name="Espace réservé du numéro de diapositive 7">
            <a:extLst>
              <a:ext uri="{FF2B5EF4-FFF2-40B4-BE49-F238E27FC236}">
                <a16:creationId xmlns:a16="http://schemas.microsoft.com/office/drawing/2014/main" id="{7C0D6A1B-BE65-F24C-B4C0-7D5FD90EF884}"/>
              </a:ext>
            </a:extLst>
          </p:cNvPr>
          <p:cNvSpPr>
            <a:spLocks noGrp="1"/>
          </p:cNvSpPr>
          <p:nvPr>
            <p:ph type="sldNum" sz="quarter" idx="11"/>
          </p:nvPr>
        </p:nvSpPr>
        <p:spPr/>
        <p:txBody>
          <a:bodyPr/>
          <a:lstStyle/>
          <a:p>
            <a:fld id="{4E950855-28E0-B842-9330-3B380073FD02}" type="slidenum">
              <a:rPr lang="fr-FR" smtClean="0"/>
              <a:pPr/>
              <a:t>29</a:t>
            </a:fld>
            <a:endParaRPr lang="fr-FR" dirty="0"/>
          </a:p>
        </p:txBody>
      </p:sp>
    </p:spTree>
    <p:extLst>
      <p:ext uri="{BB962C8B-B14F-4D97-AF65-F5344CB8AC3E}">
        <p14:creationId xmlns:p14="http://schemas.microsoft.com/office/powerpoint/2010/main" val="116645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of the training</a:t>
            </a:r>
          </a:p>
        </p:txBody>
      </p:sp>
      <p:sp>
        <p:nvSpPr>
          <p:cNvPr id="4" name="Slide Number Placeholder 3"/>
          <p:cNvSpPr>
            <a:spLocks noGrp="1"/>
          </p:cNvSpPr>
          <p:nvPr>
            <p:ph type="sldNum" sz="quarter" idx="12"/>
          </p:nvPr>
        </p:nvSpPr>
        <p:spPr/>
        <p:txBody>
          <a:bodyPr/>
          <a:lstStyle/>
          <a:p>
            <a:fld id="{4E950855-28E0-B842-9330-3B380073FD02}" type="slidenum">
              <a:rPr lang="fr-FR" smtClean="0"/>
              <a:pPr/>
              <a:t>3</a:t>
            </a:fld>
            <a:endParaRPr lang="fr-FR"/>
          </a:p>
        </p:txBody>
      </p:sp>
    </p:spTree>
    <p:extLst>
      <p:ext uri="{BB962C8B-B14F-4D97-AF65-F5344CB8AC3E}">
        <p14:creationId xmlns:p14="http://schemas.microsoft.com/office/powerpoint/2010/main" val="4153656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24891" y="2427734"/>
            <a:ext cx="5922818" cy="2551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r>
              <a:rPr lang="en-US" altLang="zh-CN" dirty="0"/>
              <a:t>Dimension</a:t>
            </a:r>
            <a:r>
              <a:rPr lang="en-US" dirty="0"/>
              <a:t>- welding size</a:t>
            </a:r>
          </a:p>
        </p:txBody>
      </p:sp>
      <p:sp>
        <p:nvSpPr>
          <p:cNvPr id="3" name="Espace réservé du contenu 2">
            <a:extLst>
              <a:ext uri="{FF2B5EF4-FFF2-40B4-BE49-F238E27FC236}">
                <a16:creationId xmlns:a16="http://schemas.microsoft.com/office/drawing/2014/main" id="{2C96E75D-FF64-3E42-95BD-989B01E0CF6F}"/>
              </a:ext>
            </a:extLst>
          </p:cNvPr>
          <p:cNvSpPr>
            <a:spLocks noGrp="1"/>
          </p:cNvSpPr>
          <p:nvPr>
            <p:ph sz="quarter" idx="12"/>
          </p:nvPr>
        </p:nvSpPr>
        <p:spPr>
          <a:xfrm>
            <a:off x="457200" y="1541035"/>
            <a:ext cx="8229600" cy="886699"/>
          </a:xfrm>
        </p:spPr>
        <p:txBody>
          <a:bodyPr>
            <a:normAutofit fontScale="70000" lnSpcReduction="20000"/>
          </a:bodyPr>
          <a:lstStyle/>
          <a:p>
            <a:pPr marL="0" indent="0">
              <a:buNone/>
            </a:pPr>
            <a:r>
              <a:rPr lang="en-US" b="1" dirty="0"/>
              <a:t>Fillet weld leg size shall conform to the following tolerances based on a measurement of fused leg length:</a:t>
            </a:r>
          </a:p>
          <a:p>
            <a:r>
              <a:rPr lang="en-US" dirty="0"/>
              <a:t>Weld size under 10mm:        +3mm, -1mm.</a:t>
            </a:r>
          </a:p>
          <a:p>
            <a:r>
              <a:rPr lang="en-US" dirty="0"/>
              <a:t>Weld size 10mm and over:   +3mm, -1.6mm.</a:t>
            </a:r>
            <a:r>
              <a:rPr lang="en-US" b="1" dirty="0"/>
              <a:t>:</a:t>
            </a:r>
            <a:endParaRPr lang="en-US" u="sng" dirty="0"/>
          </a:p>
          <a:p>
            <a:endParaRPr lang="fr-FR" dirty="0"/>
          </a:p>
        </p:txBody>
      </p:sp>
      <p:sp>
        <p:nvSpPr>
          <p:cNvPr id="4" name="Espace réservé du numéro de diapositive 3">
            <a:extLst>
              <a:ext uri="{FF2B5EF4-FFF2-40B4-BE49-F238E27FC236}">
                <a16:creationId xmlns:a16="http://schemas.microsoft.com/office/drawing/2014/main" id="{08C63BD4-5C11-8349-BA73-A28242B13862}"/>
              </a:ext>
            </a:extLst>
          </p:cNvPr>
          <p:cNvSpPr>
            <a:spLocks noGrp="1"/>
          </p:cNvSpPr>
          <p:nvPr>
            <p:ph type="sldNum" sz="quarter" idx="11"/>
          </p:nvPr>
        </p:nvSpPr>
        <p:spPr/>
        <p:txBody>
          <a:bodyPr/>
          <a:lstStyle/>
          <a:p>
            <a:fld id="{4E950855-28E0-B842-9330-3B380073FD02}" type="slidenum">
              <a:rPr lang="fr-FR" smtClean="0"/>
              <a:pPr/>
              <a:t>30</a:t>
            </a:fld>
            <a:endParaRPr lang="fr-FR" dirty="0"/>
          </a:p>
        </p:txBody>
      </p:sp>
    </p:spTree>
    <p:extLst>
      <p:ext uri="{BB962C8B-B14F-4D97-AF65-F5344CB8AC3E}">
        <p14:creationId xmlns:p14="http://schemas.microsoft.com/office/powerpoint/2010/main" val="3872304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62545" y="3232785"/>
            <a:ext cx="5552922" cy="178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p:txBody>
          <a:bodyPr>
            <a:normAutofit fontScale="90000"/>
          </a:bodyPr>
          <a:lstStyle/>
          <a:p>
            <a:r>
              <a:rPr lang="en-US" dirty="0"/>
              <a:t>Welding quality- internal</a:t>
            </a:r>
            <a:br>
              <a:rPr lang="en-US" dirty="0"/>
            </a:br>
            <a:endParaRPr lang="en-US" dirty="0"/>
          </a:p>
        </p:txBody>
      </p:sp>
      <p:sp>
        <p:nvSpPr>
          <p:cNvPr id="4" name="Espace réservé du contenu 3">
            <a:extLst>
              <a:ext uri="{FF2B5EF4-FFF2-40B4-BE49-F238E27FC236}">
                <a16:creationId xmlns:a16="http://schemas.microsoft.com/office/drawing/2014/main" id="{34F05B78-87C9-C745-B472-55CDCBE9DE42}"/>
              </a:ext>
            </a:extLst>
          </p:cNvPr>
          <p:cNvSpPr>
            <a:spLocks noGrp="1"/>
          </p:cNvSpPr>
          <p:nvPr>
            <p:ph sz="quarter" idx="12"/>
          </p:nvPr>
        </p:nvSpPr>
        <p:spPr>
          <a:xfrm>
            <a:off x="457200" y="1541035"/>
            <a:ext cx="8229600" cy="1787236"/>
          </a:xfrm>
        </p:spPr>
        <p:txBody>
          <a:bodyPr>
            <a:normAutofit fontScale="85000" lnSpcReduction="20000"/>
          </a:bodyPr>
          <a:lstStyle/>
          <a:p>
            <a:r>
              <a:rPr lang="en-US" b="1" dirty="0"/>
              <a:t>Three dimensional-type discontinuities. </a:t>
            </a:r>
            <a:r>
              <a:rPr lang="en-US" dirty="0"/>
              <a:t>Permissible in discontinuous distribution, provided the largest dimension of any single discontinuity does not exceed the following:</a:t>
            </a:r>
          </a:p>
          <a:p>
            <a:pPr marL="0" indent="0">
              <a:buNone/>
            </a:pPr>
            <a:r>
              <a:rPr lang="en-US" dirty="0"/>
              <a:t>   -20% of the weld size or joint penetration for weld size of 10mm and under.</a:t>
            </a:r>
          </a:p>
          <a:p>
            <a:pPr marL="0" indent="0">
              <a:buNone/>
            </a:pPr>
            <a:r>
              <a:rPr lang="en-US" dirty="0"/>
              <a:t>   -15% of the weld size or joint penetration for weld size over 10mm.</a:t>
            </a:r>
          </a:p>
          <a:p>
            <a:r>
              <a:rPr lang="en-US" dirty="0"/>
              <a:t>The sum total of the porosities greater dimension shall not exceed 10mm in any 25mm of linear length of weld, nor 10% of the weld length.</a:t>
            </a:r>
          </a:p>
          <a:p>
            <a:endParaRPr lang="fr-FR" dirty="0"/>
          </a:p>
        </p:txBody>
      </p:sp>
      <p:sp>
        <p:nvSpPr>
          <p:cNvPr id="5" name="Espace réservé du numéro de diapositive 4">
            <a:extLst>
              <a:ext uri="{FF2B5EF4-FFF2-40B4-BE49-F238E27FC236}">
                <a16:creationId xmlns:a16="http://schemas.microsoft.com/office/drawing/2014/main" id="{FCA657E7-AC29-8A41-B8CD-C3C9E2D61A56}"/>
              </a:ext>
            </a:extLst>
          </p:cNvPr>
          <p:cNvSpPr>
            <a:spLocks noGrp="1"/>
          </p:cNvSpPr>
          <p:nvPr>
            <p:ph type="sldNum" sz="quarter" idx="11"/>
          </p:nvPr>
        </p:nvSpPr>
        <p:spPr/>
        <p:txBody>
          <a:bodyPr/>
          <a:lstStyle/>
          <a:p>
            <a:fld id="{4E950855-28E0-B842-9330-3B380073FD02}" type="slidenum">
              <a:rPr lang="fr-FR" smtClean="0"/>
              <a:pPr/>
              <a:t>31</a:t>
            </a:fld>
            <a:endParaRPr lang="fr-FR" dirty="0"/>
          </a:p>
        </p:txBody>
      </p:sp>
    </p:spTree>
    <p:extLst>
      <p:ext uri="{BB962C8B-B14F-4D97-AF65-F5344CB8AC3E}">
        <p14:creationId xmlns:p14="http://schemas.microsoft.com/office/powerpoint/2010/main" val="4181249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1851670"/>
            <a:ext cx="5434446"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rmAutofit fontScale="90000"/>
          </a:bodyPr>
          <a:lstStyle/>
          <a:p>
            <a:r>
              <a:rPr lang="en-US" dirty="0"/>
              <a:t>Welding quality- internal</a:t>
            </a:r>
            <a:br>
              <a:rPr lang="en-US" dirty="0"/>
            </a:br>
            <a:endParaRPr lang="en-US" dirty="0"/>
          </a:p>
        </p:txBody>
      </p:sp>
      <p:sp>
        <p:nvSpPr>
          <p:cNvPr id="3" name="Espace réservé du contenu 2">
            <a:extLst>
              <a:ext uri="{FF2B5EF4-FFF2-40B4-BE49-F238E27FC236}">
                <a16:creationId xmlns:a16="http://schemas.microsoft.com/office/drawing/2014/main" id="{A75076F8-B25C-BA4C-84BA-3A765675BF82}"/>
              </a:ext>
            </a:extLst>
          </p:cNvPr>
          <p:cNvSpPr>
            <a:spLocks noGrp="1"/>
          </p:cNvSpPr>
          <p:nvPr>
            <p:ph sz="quarter" idx="12"/>
          </p:nvPr>
        </p:nvSpPr>
        <p:spPr/>
        <p:txBody>
          <a:bodyPr/>
          <a:lstStyle/>
          <a:p>
            <a:r>
              <a:rPr lang="en-US" b="1" dirty="0" err="1"/>
              <a:t>Underbead</a:t>
            </a:r>
            <a:r>
              <a:rPr lang="en-US" b="1" dirty="0"/>
              <a:t> Cracks: </a:t>
            </a:r>
            <a:r>
              <a:rPr lang="en-US" dirty="0"/>
              <a:t>Not permissible.</a:t>
            </a:r>
            <a:endParaRPr lang="en-US" u="sng" dirty="0"/>
          </a:p>
          <a:p>
            <a:pPr marL="0" indent="0">
              <a:buNone/>
            </a:pPr>
            <a:endParaRPr lang="fr-FR" dirty="0"/>
          </a:p>
        </p:txBody>
      </p:sp>
      <p:sp>
        <p:nvSpPr>
          <p:cNvPr id="4" name="Espace réservé du numéro de diapositive 3">
            <a:extLst>
              <a:ext uri="{FF2B5EF4-FFF2-40B4-BE49-F238E27FC236}">
                <a16:creationId xmlns:a16="http://schemas.microsoft.com/office/drawing/2014/main" id="{CFC43093-1240-554F-90B6-579BCA3A0028}"/>
              </a:ext>
            </a:extLst>
          </p:cNvPr>
          <p:cNvSpPr>
            <a:spLocks noGrp="1"/>
          </p:cNvSpPr>
          <p:nvPr>
            <p:ph type="sldNum" sz="quarter" idx="11"/>
          </p:nvPr>
        </p:nvSpPr>
        <p:spPr/>
        <p:txBody>
          <a:bodyPr/>
          <a:lstStyle/>
          <a:p>
            <a:fld id="{4E950855-28E0-B842-9330-3B380073FD02}" type="slidenum">
              <a:rPr lang="fr-FR" smtClean="0"/>
              <a:pPr/>
              <a:t>32</a:t>
            </a:fld>
            <a:endParaRPr lang="fr-FR" dirty="0"/>
          </a:p>
        </p:txBody>
      </p:sp>
    </p:spTree>
    <p:extLst>
      <p:ext uri="{BB962C8B-B14F-4D97-AF65-F5344CB8AC3E}">
        <p14:creationId xmlns:p14="http://schemas.microsoft.com/office/powerpoint/2010/main" val="3113374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2787774"/>
            <a:ext cx="5527964" cy="2066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p:txBody>
          <a:bodyPr>
            <a:normAutofit fontScale="90000"/>
          </a:bodyPr>
          <a:lstStyle/>
          <a:p>
            <a:r>
              <a:rPr lang="en-US" dirty="0"/>
              <a:t>Welding quality- internal</a:t>
            </a:r>
            <a:br>
              <a:rPr lang="en-US" dirty="0"/>
            </a:br>
            <a:endParaRPr lang="en-US" dirty="0"/>
          </a:p>
        </p:txBody>
      </p:sp>
      <p:sp>
        <p:nvSpPr>
          <p:cNvPr id="3" name="Espace réservé du contenu 2">
            <a:extLst>
              <a:ext uri="{FF2B5EF4-FFF2-40B4-BE49-F238E27FC236}">
                <a16:creationId xmlns:a16="http://schemas.microsoft.com/office/drawing/2014/main" id="{4DD1ADDA-A340-2248-942B-B9AE71A5CE7F}"/>
              </a:ext>
            </a:extLst>
          </p:cNvPr>
          <p:cNvSpPr>
            <a:spLocks noGrp="1"/>
          </p:cNvSpPr>
          <p:nvPr>
            <p:ph sz="quarter" idx="12"/>
          </p:nvPr>
        </p:nvSpPr>
        <p:spPr>
          <a:xfrm>
            <a:off x="457200" y="1541035"/>
            <a:ext cx="8229600" cy="1246739"/>
          </a:xfrm>
        </p:spPr>
        <p:txBody>
          <a:bodyPr>
            <a:normAutofit fontScale="85000" lnSpcReduction="20000"/>
          </a:bodyPr>
          <a:lstStyle/>
          <a:p>
            <a:pPr marL="0" indent="0">
              <a:buNone/>
            </a:pPr>
            <a:r>
              <a:rPr lang="en-US" b="1" dirty="0"/>
              <a:t>Planar-type discontinuities (lack of fusion, slag inclusions, or fissures)</a:t>
            </a:r>
          </a:p>
          <a:p>
            <a:r>
              <a:rPr lang="en-US" dirty="0"/>
              <a:t>Permissible to 25% of specified weld size, or less than 25% of the joint penetration in height or width. The length of an individual discontinuity, or the sum of discontinuities, shall not exceed 10% of the weld length for up to 180mm of weld.</a:t>
            </a:r>
            <a:endParaRPr lang="en-US" u="sng" dirty="0"/>
          </a:p>
          <a:p>
            <a:endParaRPr lang="fr-FR" dirty="0"/>
          </a:p>
        </p:txBody>
      </p:sp>
      <p:sp>
        <p:nvSpPr>
          <p:cNvPr id="4" name="Espace réservé du numéro de diapositive 3">
            <a:extLst>
              <a:ext uri="{FF2B5EF4-FFF2-40B4-BE49-F238E27FC236}">
                <a16:creationId xmlns:a16="http://schemas.microsoft.com/office/drawing/2014/main" id="{FE14D1CE-AAFC-9540-8DC1-3C94F7759F9E}"/>
              </a:ext>
            </a:extLst>
          </p:cNvPr>
          <p:cNvSpPr>
            <a:spLocks noGrp="1"/>
          </p:cNvSpPr>
          <p:nvPr>
            <p:ph type="sldNum" sz="quarter" idx="11"/>
          </p:nvPr>
        </p:nvSpPr>
        <p:spPr/>
        <p:txBody>
          <a:bodyPr/>
          <a:lstStyle/>
          <a:p>
            <a:fld id="{4E950855-28E0-B842-9330-3B380073FD02}" type="slidenum">
              <a:rPr lang="fr-FR" smtClean="0"/>
              <a:pPr/>
              <a:t>33</a:t>
            </a:fld>
            <a:endParaRPr lang="fr-FR" dirty="0"/>
          </a:p>
        </p:txBody>
      </p:sp>
    </p:spTree>
    <p:extLst>
      <p:ext uri="{BB962C8B-B14F-4D97-AF65-F5344CB8AC3E}">
        <p14:creationId xmlns:p14="http://schemas.microsoft.com/office/powerpoint/2010/main" val="4216137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475509"/>
            <a:ext cx="1783015" cy="1558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4"/>
          <p:cNvSpPr txBox="1">
            <a:spLocks noChangeArrowheads="1"/>
          </p:cNvSpPr>
          <p:nvPr/>
        </p:nvSpPr>
        <p:spPr bwMode="auto">
          <a:xfrm>
            <a:off x="2257254" y="2001020"/>
            <a:ext cx="11910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indent="0"/>
            <a:r>
              <a:rPr lang="fr-CA" altLang="en-US" sz="1200" dirty="0"/>
              <a:t>Lack of fusion</a:t>
            </a:r>
            <a:endParaRPr lang="en-US" altLang="en-US" sz="1200" dirty="0"/>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73134" y="1508950"/>
            <a:ext cx="2473037" cy="74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30909" y="2350347"/>
            <a:ext cx="2757488" cy="68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8"/>
          <p:cNvSpPr txBox="1">
            <a:spLocks noChangeArrowheads="1"/>
          </p:cNvSpPr>
          <p:nvPr/>
        </p:nvSpPr>
        <p:spPr bwMode="auto">
          <a:xfrm>
            <a:off x="4220269" y="3065319"/>
            <a:ext cx="157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indent="0"/>
            <a:r>
              <a:rPr lang="fr-CA" altLang="en-US" sz="1200" dirty="0"/>
              <a:t>Slag inclusion</a:t>
            </a:r>
            <a:endParaRPr lang="en-US" altLang="en-US" sz="1200" dirty="0"/>
          </a:p>
        </p:txBody>
      </p:sp>
      <p:pic>
        <p:nvPicPr>
          <p:cNvPr id="13"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5029" y="3326267"/>
            <a:ext cx="1905767" cy="142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0"/>
          <p:cNvSpPr txBox="1">
            <a:spLocks noChangeArrowheads="1"/>
          </p:cNvSpPr>
          <p:nvPr/>
        </p:nvSpPr>
        <p:spPr bwMode="auto">
          <a:xfrm>
            <a:off x="2370796" y="4039220"/>
            <a:ext cx="31575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indent="0"/>
            <a:r>
              <a:rPr lang="fr-CA" altLang="en-US" sz="1200" dirty="0"/>
              <a:t>Crack/</a:t>
            </a:r>
            <a:r>
              <a:rPr lang="fr-CA" altLang="en-US" sz="1200" dirty="0" err="1"/>
              <a:t>fissue</a:t>
            </a:r>
            <a:r>
              <a:rPr lang="fr-CA" altLang="en-US" sz="1200" dirty="0"/>
              <a:t> in weld bead</a:t>
            </a:r>
            <a:endParaRPr lang="en-US" altLang="en-US" sz="1200" dirty="0"/>
          </a:p>
        </p:txBody>
      </p:sp>
      <p:sp>
        <p:nvSpPr>
          <p:cNvPr id="15" name="Title 1"/>
          <p:cNvSpPr>
            <a:spLocks noGrp="1"/>
          </p:cNvSpPr>
          <p:nvPr>
            <p:ph type="title"/>
          </p:nvPr>
        </p:nvSpPr>
        <p:spPr/>
        <p:txBody>
          <a:bodyPr>
            <a:normAutofit fontScale="90000"/>
          </a:bodyPr>
          <a:lstStyle/>
          <a:p>
            <a:r>
              <a:rPr lang="en-US" dirty="0"/>
              <a:t>Welding quality- internal</a:t>
            </a:r>
            <a:br>
              <a:rPr lang="en-US" dirty="0"/>
            </a:br>
            <a:endParaRPr lang="en-US" dirty="0"/>
          </a:p>
        </p:txBody>
      </p:sp>
      <p:sp>
        <p:nvSpPr>
          <p:cNvPr id="4" name="Espace réservé du numéro de diapositive 3">
            <a:extLst>
              <a:ext uri="{FF2B5EF4-FFF2-40B4-BE49-F238E27FC236}">
                <a16:creationId xmlns:a16="http://schemas.microsoft.com/office/drawing/2014/main" id="{A5A17485-823A-3740-B96D-C6C3B4054313}"/>
              </a:ext>
            </a:extLst>
          </p:cNvPr>
          <p:cNvSpPr>
            <a:spLocks noGrp="1"/>
          </p:cNvSpPr>
          <p:nvPr>
            <p:ph type="sldNum" sz="quarter" idx="11"/>
          </p:nvPr>
        </p:nvSpPr>
        <p:spPr/>
        <p:txBody>
          <a:bodyPr/>
          <a:lstStyle/>
          <a:p>
            <a:fld id="{4E950855-28E0-B842-9330-3B380073FD02}" type="slidenum">
              <a:rPr lang="fr-FR" smtClean="0"/>
              <a:pPr/>
              <a:t>34</a:t>
            </a:fld>
            <a:endParaRPr lang="fr-FR" dirty="0"/>
          </a:p>
        </p:txBody>
      </p:sp>
    </p:spTree>
    <p:extLst>
      <p:ext uri="{BB962C8B-B14F-4D97-AF65-F5344CB8AC3E}">
        <p14:creationId xmlns:p14="http://schemas.microsoft.com/office/powerpoint/2010/main" val="3945920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2540883"/>
            <a:ext cx="4752528" cy="189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p:txBody>
          <a:bodyPr>
            <a:normAutofit fontScale="90000"/>
          </a:bodyPr>
          <a:lstStyle/>
          <a:p>
            <a:r>
              <a:rPr lang="en-US" dirty="0"/>
              <a:t>Welding quality- Appearance</a:t>
            </a:r>
            <a:br>
              <a:rPr lang="en-US" dirty="0"/>
            </a:br>
            <a:endParaRPr lang="en-US" dirty="0"/>
          </a:p>
        </p:txBody>
      </p:sp>
      <p:sp>
        <p:nvSpPr>
          <p:cNvPr id="3" name="Espace réservé du contenu 2">
            <a:extLst>
              <a:ext uri="{FF2B5EF4-FFF2-40B4-BE49-F238E27FC236}">
                <a16:creationId xmlns:a16="http://schemas.microsoft.com/office/drawing/2014/main" id="{7AD1AEC4-71CD-A444-B2FB-7761DF985C95}"/>
              </a:ext>
            </a:extLst>
          </p:cNvPr>
          <p:cNvSpPr>
            <a:spLocks noGrp="1"/>
          </p:cNvSpPr>
          <p:nvPr>
            <p:ph sz="quarter" idx="12"/>
          </p:nvPr>
        </p:nvSpPr>
        <p:spPr>
          <a:xfrm>
            <a:off x="457200" y="1541035"/>
            <a:ext cx="8229600" cy="886699"/>
          </a:xfrm>
        </p:spPr>
        <p:txBody>
          <a:bodyPr>
            <a:normAutofit fontScale="85000" lnSpcReduction="10000"/>
          </a:bodyPr>
          <a:lstStyle/>
          <a:p>
            <a:r>
              <a:rPr lang="en-US" b="1" u="sng" dirty="0"/>
              <a:t>Porosity: </a:t>
            </a:r>
            <a:r>
              <a:rPr lang="en-US" dirty="0"/>
              <a:t>The sum of diameters of visual or surface porosity, including piping porosity, shall not exceed 10mm in any 250 mm length of weld, with no single void exceeding 1.0mm in diameter, regardless of the fillet size.</a:t>
            </a:r>
          </a:p>
          <a:p>
            <a:endParaRPr lang="fr-FR" dirty="0"/>
          </a:p>
        </p:txBody>
      </p:sp>
      <p:sp>
        <p:nvSpPr>
          <p:cNvPr id="4" name="Espace réservé du numéro de diapositive 3">
            <a:extLst>
              <a:ext uri="{FF2B5EF4-FFF2-40B4-BE49-F238E27FC236}">
                <a16:creationId xmlns:a16="http://schemas.microsoft.com/office/drawing/2014/main" id="{E8D68ED2-C80E-984E-9672-E13CA8B71730}"/>
              </a:ext>
            </a:extLst>
          </p:cNvPr>
          <p:cNvSpPr>
            <a:spLocks noGrp="1"/>
          </p:cNvSpPr>
          <p:nvPr>
            <p:ph type="sldNum" sz="quarter" idx="11"/>
          </p:nvPr>
        </p:nvSpPr>
        <p:spPr/>
        <p:txBody>
          <a:bodyPr/>
          <a:lstStyle/>
          <a:p>
            <a:fld id="{4E950855-28E0-B842-9330-3B380073FD02}" type="slidenum">
              <a:rPr lang="fr-FR" smtClean="0"/>
              <a:pPr/>
              <a:t>35</a:t>
            </a:fld>
            <a:endParaRPr lang="fr-FR" dirty="0"/>
          </a:p>
        </p:txBody>
      </p:sp>
    </p:spTree>
    <p:extLst>
      <p:ext uri="{BB962C8B-B14F-4D97-AF65-F5344CB8AC3E}">
        <p14:creationId xmlns:p14="http://schemas.microsoft.com/office/powerpoint/2010/main" val="1615162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0152" y="3429235"/>
            <a:ext cx="3156833" cy="110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3284586"/>
            <a:ext cx="1748595" cy="139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p:txBody>
          <a:bodyPr>
            <a:normAutofit fontScale="90000"/>
          </a:bodyPr>
          <a:lstStyle/>
          <a:p>
            <a:r>
              <a:rPr lang="en-US" dirty="0"/>
              <a:t>Welding quality- Appearance</a:t>
            </a:r>
            <a:br>
              <a:rPr lang="en-US" dirty="0"/>
            </a:br>
            <a:endParaRPr lang="en-US" dirty="0"/>
          </a:p>
        </p:txBody>
      </p:sp>
      <p:sp>
        <p:nvSpPr>
          <p:cNvPr id="3" name="Espace réservé du contenu 2">
            <a:extLst>
              <a:ext uri="{FF2B5EF4-FFF2-40B4-BE49-F238E27FC236}">
                <a16:creationId xmlns:a16="http://schemas.microsoft.com/office/drawing/2014/main" id="{E657FAF7-462E-9849-92C6-F9C8E2D471F1}"/>
              </a:ext>
            </a:extLst>
          </p:cNvPr>
          <p:cNvSpPr>
            <a:spLocks noGrp="1"/>
          </p:cNvSpPr>
          <p:nvPr>
            <p:ph sz="quarter" idx="12"/>
          </p:nvPr>
        </p:nvSpPr>
        <p:spPr>
          <a:xfrm>
            <a:off x="457200" y="1541035"/>
            <a:ext cx="8229600" cy="1894811"/>
          </a:xfrm>
        </p:spPr>
        <p:txBody>
          <a:bodyPr>
            <a:normAutofit fontScale="77500" lnSpcReduction="20000"/>
          </a:bodyPr>
          <a:lstStyle/>
          <a:p>
            <a:r>
              <a:rPr lang="en-US" b="1" u="sng" dirty="0"/>
              <a:t>underfill:</a:t>
            </a:r>
          </a:p>
          <a:p>
            <a:r>
              <a:rPr lang="en-US" b="1" dirty="0"/>
              <a:t>Groove welds underfill in butt joint: </a:t>
            </a:r>
            <a:r>
              <a:rPr lang="en-US" dirty="0"/>
              <a:t>For material thickness above 9mm: Shall not exceed 1mm. For material thickness of 9mm or less;</a:t>
            </a:r>
          </a:p>
          <a:p>
            <a:r>
              <a:rPr lang="en-US" dirty="0"/>
              <a:t>Double groove weld: Weld section shall not have combined weld underfill exceeding 10% of total section thickness. Shall not exceed 10% of material thickness.</a:t>
            </a:r>
          </a:p>
          <a:p>
            <a:r>
              <a:rPr lang="en-US" dirty="0"/>
              <a:t>In all cases, the length of the underfill allowed shall not exceed 50% of the total weld length.</a:t>
            </a:r>
            <a:endParaRPr lang="en-US" u="sng" dirty="0"/>
          </a:p>
          <a:p>
            <a:endParaRPr lang="fr-FR" dirty="0"/>
          </a:p>
        </p:txBody>
      </p:sp>
      <p:sp>
        <p:nvSpPr>
          <p:cNvPr id="4" name="Espace réservé du numéro de diapositive 3">
            <a:extLst>
              <a:ext uri="{FF2B5EF4-FFF2-40B4-BE49-F238E27FC236}">
                <a16:creationId xmlns:a16="http://schemas.microsoft.com/office/drawing/2014/main" id="{988E0656-96F6-4749-AEB2-BFB766717399}"/>
              </a:ext>
            </a:extLst>
          </p:cNvPr>
          <p:cNvSpPr>
            <a:spLocks noGrp="1"/>
          </p:cNvSpPr>
          <p:nvPr>
            <p:ph type="sldNum" sz="quarter" idx="11"/>
          </p:nvPr>
        </p:nvSpPr>
        <p:spPr/>
        <p:txBody>
          <a:bodyPr/>
          <a:lstStyle/>
          <a:p>
            <a:fld id="{4E950855-28E0-B842-9330-3B380073FD02}" type="slidenum">
              <a:rPr lang="fr-FR" smtClean="0"/>
              <a:pPr/>
              <a:t>36</a:t>
            </a:fld>
            <a:endParaRPr lang="fr-FR" dirty="0"/>
          </a:p>
        </p:txBody>
      </p:sp>
    </p:spTree>
    <p:extLst>
      <p:ext uri="{BB962C8B-B14F-4D97-AF65-F5344CB8AC3E}">
        <p14:creationId xmlns:p14="http://schemas.microsoft.com/office/powerpoint/2010/main" val="206962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4500" y="2400301"/>
            <a:ext cx="5590309" cy="249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rmAutofit fontScale="90000"/>
          </a:bodyPr>
          <a:lstStyle/>
          <a:p>
            <a:r>
              <a:rPr lang="en-US" dirty="0"/>
              <a:t>Welding quality- Appearance</a:t>
            </a:r>
            <a:br>
              <a:rPr lang="en-US" dirty="0"/>
            </a:br>
            <a:endParaRPr lang="en-US" dirty="0"/>
          </a:p>
        </p:txBody>
      </p:sp>
      <p:sp>
        <p:nvSpPr>
          <p:cNvPr id="4" name="Espace réservé du contenu 3">
            <a:extLst>
              <a:ext uri="{FF2B5EF4-FFF2-40B4-BE49-F238E27FC236}">
                <a16:creationId xmlns:a16="http://schemas.microsoft.com/office/drawing/2014/main" id="{32F6E750-4DFF-A343-AE8F-3D84B3E3AA77}"/>
              </a:ext>
            </a:extLst>
          </p:cNvPr>
          <p:cNvSpPr>
            <a:spLocks noGrp="1"/>
          </p:cNvSpPr>
          <p:nvPr>
            <p:ph sz="quarter" idx="12"/>
          </p:nvPr>
        </p:nvSpPr>
        <p:spPr/>
        <p:txBody>
          <a:bodyPr/>
          <a:lstStyle/>
          <a:p>
            <a:r>
              <a:rPr lang="en-US" b="1" dirty="0"/>
              <a:t>5.3.1. Weld overlap: </a:t>
            </a:r>
            <a:r>
              <a:rPr lang="en-US" dirty="0"/>
              <a:t>Shall not exceed 1.6mm beyond the fusion line of the weld.</a:t>
            </a:r>
            <a:endParaRPr lang="en-US" u="sng" dirty="0"/>
          </a:p>
        </p:txBody>
      </p:sp>
      <p:sp>
        <p:nvSpPr>
          <p:cNvPr id="7" name="Espace réservé du numéro de diapositive 6">
            <a:extLst>
              <a:ext uri="{FF2B5EF4-FFF2-40B4-BE49-F238E27FC236}">
                <a16:creationId xmlns:a16="http://schemas.microsoft.com/office/drawing/2014/main" id="{66CCF422-3C3F-FF40-B473-4843B8C55709}"/>
              </a:ext>
            </a:extLst>
          </p:cNvPr>
          <p:cNvSpPr>
            <a:spLocks noGrp="1"/>
          </p:cNvSpPr>
          <p:nvPr>
            <p:ph type="sldNum" sz="quarter" idx="11"/>
          </p:nvPr>
        </p:nvSpPr>
        <p:spPr/>
        <p:txBody>
          <a:bodyPr/>
          <a:lstStyle/>
          <a:p>
            <a:fld id="{4E950855-28E0-B842-9330-3B380073FD02}" type="slidenum">
              <a:rPr lang="fr-FR" smtClean="0"/>
              <a:pPr/>
              <a:t>37</a:t>
            </a:fld>
            <a:endParaRPr lang="fr-FR" dirty="0"/>
          </a:p>
        </p:txBody>
      </p:sp>
    </p:spTree>
    <p:extLst>
      <p:ext uri="{BB962C8B-B14F-4D97-AF65-F5344CB8AC3E}">
        <p14:creationId xmlns:p14="http://schemas.microsoft.com/office/powerpoint/2010/main" val="2891460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24139" y="2416211"/>
            <a:ext cx="5832302" cy="248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a:extLst>
              <a:ext uri="{FF2B5EF4-FFF2-40B4-BE49-F238E27FC236}">
                <a16:creationId xmlns:a16="http://schemas.microsoft.com/office/drawing/2014/main" id="{C12BFDCF-E4EF-8B44-9E9A-2313F819284A}"/>
              </a:ext>
            </a:extLst>
          </p:cNvPr>
          <p:cNvSpPr>
            <a:spLocks noGrp="1"/>
          </p:cNvSpPr>
          <p:nvPr>
            <p:ph type="title"/>
          </p:nvPr>
        </p:nvSpPr>
        <p:spPr/>
        <p:txBody>
          <a:bodyPr/>
          <a:lstStyle/>
          <a:p>
            <a:r>
              <a:rPr lang="en-US" dirty="0"/>
              <a:t>Welding quality- Appearance</a:t>
            </a:r>
            <a:endParaRPr lang="fr-FR" dirty="0"/>
          </a:p>
        </p:txBody>
      </p:sp>
      <p:sp>
        <p:nvSpPr>
          <p:cNvPr id="5" name="Espace réservé du contenu 4">
            <a:extLst>
              <a:ext uri="{FF2B5EF4-FFF2-40B4-BE49-F238E27FC236}">
                <a16:creationId xmlns:a16="http://schemas.microsoft.com/office/drawing/2014/main" id="{B72F2097-74A9-6F46-9A83-EC53C4D40F78}"/>
              </a:ext>
            </a:extLst>
          </p:cNvPr>
          <p:cNvSpPr>
            <a:spLocks noGrp="1"/>
          </p:cNvSpPr>
          <p:nvPr>
            <p:ph sz="quarter" idx="12"/>
          </p:nvPr>
        </p:nvSpPr>
        <p:spPr>
          <a:xfrm>
            <a:off x="457200" y="1541035"/>
            <a:ext cx="8229600" cy="717348"/>
          </a:xfrm>
        </p:spPr>
        <p:txBody>
          <a:bodyPr/>
          <a:lstStyle/>
          <a:p>
            <a:r>
              <a:rPr lang="en-US" b="1" dirty="0"/>
              <a:t>5.3.2. Craters: </a:t>
            </a:r>
            <a:r>
              <a:rPr lang="en-US" dirty="0"/>
              <a:t>Not permissible. Shall be filled to at least 85% of the full cross section of the welds..</a:t>
            </a:r>
            <a:endParaRPr lang="en-US" u="sng" dirty="0"/>
          </a:p>
        </p:txBody>
      </p:sp>
      <p:sp>
        <p:nvSpPr>
          <p:cNvPr id="8" name="Espace réservé du numéro de diapositive 7">
            <a:extLst>
              <a:ext uri="{FF2B5EF4-FFF2-40B4-BE49-F238E27FC236}">
                <a16:creationId xmlns:a16="http://schemas.microsoft.com/office/drawing/2014/main" id="{B0481341-81E5-4649-8176-9A551B2539B6}"/>
              </a:ext>
            </a:extLst>
          </p:cNvPr>
          <p:cNvSpPr>
            <a:spLocks noGrp="1"/>
          </p:cNvSpPr>
          <p:nvPr>
            <p:ph type="sldNum" sz="quarter" idx="11"/>
          </p:nvPr>
        </p:nvSpPr>
        <p:spPr/>
        <p:txBody>
          <a:bodyPr/>
          <a:lstStyle/>
          <a:p>
            <a:fld id="{4E950855-28E0-B842-9330-3B380073FD02}" type="slidenum">
              <a:rPr lang="fr-FR" smtClean="0"/>
              <a:pPr/>
              <a:t>38</a:t>
            </a:fld>
            <a:endParaRPr lang="fr-FR" dirty="0"/>
          </a:p>
        </p:txBody>
      </p:sp>
    </p:spTree>
    <p:extLst>
      <p:ext uri="{BB962C8B-B14F-4D97-AF65-F5344CB8AC3E}">
        <p14:creationId xmlns:p14="http://schemas.microsoft.com/office/powerpoint/2010/main" val="3471732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8408" y="2415887"/>
            <a:ext cx="5798128"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rmAutofit fontScale="90000"/>
          </a:bodyPr>
          <a:lstStyle/>
          <a:p>
            <a:r>
              <a:rPr lang="en-US" dirty="0"/>
              <a:t>Welding quality- Appearance</a:t>
            </a:r>
            <a:br>
              <a:rPr lang="en-US" dirty="0"/>
            </a:br>
            <a:endParaRPr lang="en-US" dirty="0"/>
          </a:p>
        </p:txBody>
      </p:sp>
      <p:sp>
        <p:nvSpPr>
          <p:cNvPr id="3" name="Espace réservé du contenu 2">
            <a:extLst>
              <a:ext uri="{FF2B5EF4-FFF2-40B4-BE49-F238E27FC236}">
                <a16:creationId xmlns:a16="http://schemas.microsoft.com/office/drawing/2014/main" id="{80305B1C-F8EB-9748-BBA6-D859D41173C6}"/>
              </a:ext>
            </a:extLst>
          </p:cNvPr>
          <p:cNvSpPr>
            <a:spLocks noGrp="1"/>
          </p:cNvSpPr>
          <p:nvPr>
            <p:ph sz="quarter" idx="12"/>
          </p:nvPr>
        </p:nvSpPr>
        <p:spPr/>
        <p:txBody>
          <a:bodyPr/>
          <a:lstStyle/>
          <a:p>
            <a:r>
              <a:rPr lang="en-US" b="1" dirty="0"/>
              <a:t>5.3.3. Cracks: </a:t>
            </a:r>
            <a:r>
              <a:rPr lang="en-US" dirty="0"/>
              <a:t>No cracks in the welds or in adjacent base metal surfaces are allowed.</a:t>
            </a:r>
            <a:endParaRPr lang="en-US" u="sng" dirty="0"/>
          </a:p>
        </p:txBody>
      </p:sp>
      <p:sp>
        <p:nvSpPr>
          <p:cNvPr id="4" name="Espace réservé du numéro de diapositive 3">
            <a:extLst>
              <a:ext uri="{FF2B5EF4-FFF2-40B4-BE49-F238E27FC236}">
                <a16:creationId xmlns:a16="http://schemas.microsoft.com/office/drawing/2014/main" id="{1D8A2DB0-FE39-D645-9543-47F64786C70A}"/>
              </a:ext>
            </a:extLst>
          </p:cNvPr>
          <p:cNvSpPr>
            <a:spLocks noGrp="1"/>
          </p:cNvSpPr>
          <p:nvPr>
            <p:ph type="sldNum" sz="quarter" idx="11"/>
          </p:nvPr>
        </p:nvSpPr>
        <p:spPr/>
        <p:txBody>
          <a:bodyPr/>
          <a:lstStyle/>
          <a:p>
            <a:fld id="{4E950855-28E0-B842-9330-3B380073FD02}" type="slidenum">
              <a:rPr lang="fr-FR" smtClean="0"/>
              <a:pPr/>
              <a:t>39</a:t>
            </a:fld>
            <a:endParaRPr lang="fr-FR" dirty="0"/>
          </a:p>
        </p:txBody>
      </p:sp>
    </p:spTree>
    <p:extLst>
      <p:ext uri="{BB962C8B-B14F-4D97-AF65-F5344CB8AC3E}">
        <p14:creationId xmlns:p14="http://schemas.microsoft.com/office/powerpoint/2010/main" val="396715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57F1AEC-8645-1144-86B1-45BE1E25DE4D}"/>
              </a:ext>
            </a:extLst>
          </p:cNvPr>
          <p:cNvSpPr>
            <a:spLocks noGrp="1"/>
          </p:cNvSpPr>
          <p:nvPr>
            <p:ph type="title"/>
          </p:nvPr>
        </p:nvSpPr>
        <p:spPr/>
        <p:txBody>
          <a:bodyPr/>
          <a:lstStyle/>
          <a:p>
            <a:r>
              <a:rPr lang="en-US" dirty="0"/>
              <a:t>Purpose of the training</a:t>
            </a:r>
            <a:endParaRPr lang="fr-FR" dirty="0"/>
          </a:p>
        </p:txBody>
      </p:sp>
      <p:sp>
        <p:nvSpPr>
          <p:cNvPr id="5" name="Espace réservé du contenu 4">
            <a:extLst>
              <a:ext uri="{FF2B5EF4-FFF2-40B4-BE49-F238E27FC236}">
                <a16:creationId xmlns:a16="http://schemas.microsoft.com/office/drawing/2014/main" id="{593686B0-4256-024F-BBB0-8DA94A217B76}"/>
              </a:ext>
            </a:extLst>
          </p:cNvPr>
          <p:cNvSpPr>
            <a:spLocks noGrp="1"/>
          </p:cNvSpPr>
          <p:nvPr>
            <p:ph sz="quarter" idx="12"/>
          </p:nvPr>
        </p:nvSpPr>
        <p:spPr/>
        <p:txBody>
          <a:bodyPr/>
          <a:lstStyle/>
          <a:p>
            <a:r>
              <a:rPr lang="en-US" altLang="zh-CN" dirty="0"/>
              <a:t>To understand CAMSO’s Welding spec and key requirements</a:t>
            </a:r>
          </a:p>
          <a:p>
            <a:r>
              <a:rPr lang="en-US" altLang="zh-CN" dirty="0"/>
              <a:t>To understand how to validate welding process</a:t>
            </a:r>
          </a:p>
          <a:p>
            <a:r>
              <a:rPr lang="en-US" altLang="zh-CN" dirty="0"/>
              <a:t>To understand how to validate the welded parts and welding verification during project development phase (DPAR,P3,PPAP, LBP, mass production)</a:t>
            </a:r>
          </a:p>
          <a:p>
            <a:r>
              <a:rPr lang="en-US" dirty="0"/>
              <a:t>To understand </a:t>
            </a:r>
            <a:r>
              <a:rPr lang="en-US" dirty="0" err="1"/>
              <a:t>Camso’s</a:t>
            </a:r>
            <a:r>
              <a:rPr lang="en-US" dirty="0"/>
              <a:t> expectation on suppliers</a:t>
            </a:r>
          </a:p>
        </p:txBody>
      </p:sp>
      <p:sp>
        <p:nvSpPr>
          <p:cNvPr id="8" name="Espace réservé du numéro de diapositive 7">
            <a:extLst>
              <a:ext uri="{FF2B5EF4-FFF2-40B4-BE49-F238E27FC236}">
                <a16:creationId xmlns:a16="http://schemas.microsoft.com/office/drawing/2014/main" id="{3681AE13-7678-6F41-928C-9EF1D00F361C}"/>
              </a:ext>
            </a:extLst>
          </p:cNvPr>
          <p:cNvSpPr>
            <a:spLocks noGrp="1"/>
          </p:cNvSpPr>
          <p:nvPr>
            <p:ph type="sldNum" sz="quarter" idx="11"/>
          </p:nvPr>
        </p:nvSpPr>
        <p:spPr/>
        <p:txBody>
          <a:bodyPr/>
          <a:lstStyle/>
          <a:p>
            <a:fld id="{4E950855-28E0-B842-9330-3B380073FD02}" type="slidenum">
              <a:rPr lang="fr-FR" smtClean="0"/>
              <a:pPr/>
              <a:t>4</a:t>
            </a:fld>
            <a:endParaRPr lang="fr-FR" dirty="0"/>
          </a:p>
        </p:txBody>
      </p:sp>
    </p:spTree>
    <p:extLst>
      <p:ext uri="{BB962C8B-B14F-4D97-AF65-F5344CB8AC3E}">
        <p14:creationId xmlns:p14="http://schemas.microsoft.com/office/powerpoint/2010/main" val="912612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3147814"/>
            <a:ext cx="5448929" cy="1485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rmAutofit fontScale="90000"/>
          </a:bodyPr>
          <a:lstStyle/>
          <a:p>
            <a:r>
              <a:rPr lang="en-US" dirty="0"/>
              <a:t>Welding quality- Appearance</a:t>
            </a:r>
            <a:br>
              <a:rPr lang="en-US" dirty="0"/>
            </a:br>
            <a:endParaRPr lang="en-US" dirty="0"/>
          </a:p>
        </p:txBody>
      </p:sp>
      <p:sp>
        <p:nvSpPr>
          <p:cNvPr id="3" name="Espace réservé du contenu 2">
            <a:extLst>
              <a:ext uri="{FF2B5EF4-FFF2-40B4-BE49-F238E27FC236}">
                <a16:creationId xmlns:a16="http://schemas.microsoft.com/office/drawing/2014/main" id="{788144A6-AEE3-1347-983C-FA2D295433DE}"/>
              </a:ext>
            </a:extLst>
          </p:cNvPr>
          <p:cNvSpPr>
            <a:spLocks noGrp="1"/>
          </p:cNvSpPr>
          <p:nvPr>
            <p:ph sz="quarter" idx="12"/>
          </p:nvPr>
        </p:nvSpPr>
        <p:spPr>
          <a:xfrm>
            <a:off x="457200" y="1541035"/>
            <a:ext cx="8229600" cy="1606779"/>
          </a:xfrm>
        </p:spPr>
        <p:txBody>
          <a:bodyPr>
            <a:normAutofit fontScale="77500" lnSpcReduction="20000"/>
          </a:bodyPr>
          <a:lstStyle/>
          <a:p>
            <a:pPr marL="0" indent="0">
              <a:buNone/>
            </a:pPr>
            <a:r>
              <a:rPr lang="en-US" b="1" dirty="0"/>
              <a:t>Undercut: </a:t>
            </a:r>
            <a:r>
              <a:rPr lang="en-US" dirty="0"/>
              <a:t> </a:t>
            </a:r>
          </a:p>
          <a:p>
            <a:r>
              <a:rPr lang="en-US" dirty="0"/>
              <a:t>For material thickness to and including 6mm: Shall not exceed 10% of material thickness.</a:t>
            </a:r>
          </a:p>
          <a:p>
            <a:r>
              <a:rPr lang="en-US" dirty="0"/>
              <a:t>For material thickness greater than 6mm: shall not exceed 1mm. In addition,   1.6mm undercut depth up to 25mm continuous length in any 300mm weld length is permissible; the accumulative length is not to exceed 38mm in the same 300mm length.</a:t>
            </a:r>
            <a:endParaRPr lang="en-US" u="sng" dirty="0"/>
          </a:p>
          <a:p>
            <a:endParaRPr lang="fr-FR" dirty="0"/>
          </a:p>
        </p:txBody>
      </p:sp>
      <p:sp>
        <p:nvSpPr>
          <p:cNvPr id="4" name="Espace réservé du numéro de diapositive 3">
            <a:extLst>
              <a:ext uri="{FF2B5EF4-FFF2-40B4-BE49-F238E27FC236}">
                <a16:creationId xmlns:a16="http://schemas.microsoft.com/office/drawing/2014/main" id="{96EEF3B5-7D96-4E41-A132-90C771866404}"/>
              </a:ext>
            </a:extLst>
          </p:cNvPr>
          <p:cNvSpPr>
            <a:spLocks noGrp="1"/>
          </p:cNvSpPr>
          <p:nvPr>
            <p:ph type="sldNum" sz="quarter" idx="11"/>
          </p:nvPr>
        </p:nvSpPr>
        <p:spPr/>
        <p:txBody>
          <a:bodyPr/>
          <a:lstStyle/>
          <a:p>
            <a:fld id="{4E950855-28E0-B842-9330-3B380073FD02}" type="slidenum">
              <a:rPr lang="fr-FR" smtClean="0"/>
              <a:pPr/>
              <a:t>40</a:t>
            </a:fld>
            <a:endParaRPr lang="fr-FR" dirty="0"/>
          </a:p>
        </p:txBody>
      </p:sp>
    </p:spTree>
    <p:extLst>
      <p:ext uri="{BB962C8B-B14F-4D97-AF65-F5344CB8AC3E}">
        <p14:creationId xmlns:p14="http://schemas.microsoft.com/office/powerpoint/2010/main" val="1515876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Welding verification in </a:t>
            </a:r>
            <a:r>
              <a:rPr lang="en-US" dirty="0" err="1"/>
              <a:t>Camso</a:t>
            </a:r>
            <a:r>
              <a:rPr lang="en-US" dirty="0"/>
              <a:t> project development</a:t>
            </a:r>
          </a:p>
        </p:txBody>
      </p:sp>
      <p:sp>
        <p:nvSpPr>
          <p:cNvPr id="4" name="Slide Number Placeholder 3"/>
          <p:cNvSpPr>
            <a:spLocks noGrp="1"/>
          </p:cNvSpPr>
          <p:nvPr>
            <p:ph type="sldNum" sz="quarter" idx="12"/>
          </p:nvPr>
        </p:nvSpPr>
        <p:spPr/>
        <p:txBody>
          <a:bodyPr/>
          <a:lstStyle/>
          <a:p>
            <a:fld id="{4E950855-28E0-B842-9330-3B380073FD02}" type="slidenum">
              <a:rPr lang="fr-FR" smtClean="0"/>
              <a:pPr/>
              <a:t>41</a:t>
            </a:fld>
            <a:endParaRPr lang="fr-FR"/>
          </a:p>
        </p:txBody>
      </p:sp>
    </p:spTree>
    <p:extLst>
      <p:ext uri="{BB962C8B-B14F-4D97-AF65-F5344CB8AC3E}">
        <p14:creationId xmlns:p14="http://schemas.microsoft.com/office/powerpoint/2010/main" val="274535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66414770"/>
              </p:ext>
            </p:extLst>
          </p:nvPr>
        </p:nvGraphicFramePr>
        <p:xfrm>
          <a:off x="457200" y="1541035"/>
          <a:ext cx="8229600" cy="3053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a:extLst>
              <a:ext uri="{FF2B5EF4-FFF2-40B4-BE49-F238E27FC236}">
                <a16:creationId xmlns:a16="http://schemas.microsoft.com/office/drawing/2014/main" id="{E4E76FD4-A791-0040-A236-5095977D3402}"/>
              </a:ext>
            </a:extLst>
          </p:cNvPr>
          <p:cNvSpPr>
            <a:spLocks noGrp="1"/>
          </p:cNvSpPr>
          <p:nvPr>
            <p:ph type="title"/>
          </p:nvPr>
        </p:nvSpPr>
        <p:spPr/>
        <p:txBody>
          <a:bodyPr>
            <a:normAutofit/>
          </a:bodyPr>
          <a:lstStyle/>
          <a:p>
            <a:r>
              <a:rPr lang="en-US" dirty="0"/>
              <a:t>Output in different Project development phase</a:t>
            </a:r>
            <a:endParaRPr lang="fr-FR" dirty="0"/>
          </a:p>
        </p:txBody>
      </p:sp>
      <p:sp>
        <p:nvSpPr>
          <p:cNvPr id="5" name="Espace réservé du numéro de diapositive 4">
            <a:extLst>
              <a:ext uri="{FF2B5EF4-FFF2-40B4-BE49-F238E27FC236}">
                <a16:creationId xmlns:a16="http://schemas.microsoft.com/office/drawing/2014/main" id="{7DD27041-B289-8B4F-8C71-33FFC5371E3E}"/>
              </a:ext>
            </a:extLst>
          </p:cNvPr>
          <p:cNvSpPr>
            <a:spLocks noGrp="1"/>
          </p:cNvSpPr>
          <p:nvPr>
            <p:ph type="sldNum" sz="quarter" idx="11"/>
          </p:nvPr>
        </p:nvSpPr>
        <p:spPr/>
        <p:txBody>
          <a:bodyPr/>
          <a:lstStyle/>
          <a:p>
            <a:fld id="{4E950855-28E0-B842-9330-3B380073FD02}" type="slidenum">
              <a:rPr lang="fr-FR" smtClean="0"/>
              <a:pPr/>
              <a:t>42</a:t>
            </a:fld>
            <a:endParaRPr lang="fr-FR" dirty="0"/>
          </a:p>
        </p:txBody>
      </p:sp>
    </p:spTree>
    <p:extLst>
      <p:ext uri="{BB962C8B-B14F-4D97-AF65-F5344CB8AC3E}">
        <p14:creationId xmlns:p14="http://schemas.microsoft.com/office/powerpoint/2010/main" val="2211703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2067694"/>
            <a:ext cx="6984776" cy="265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a:extLst>
              <a:ext uri="{FF2B5EF4-FFF2-40B4-BE49-F238E27FC236}">
                <a16:creationId xmlns:a16="http://schemas.microsoft.com/office/drawing/2014/main" id="{730EC9EC-E172-8946-B006-C38CD9135483}"/>
              </a:ext>
            </a:extLst>
          </p:cNvPr>
          <p:cNvSpPr>
            <a:spLocks noGrp="1"/>
          </p:cNvSpPr>
          <p:nvPr>
            <p:ph type="title"/>
          </p:nvPr>
        </p:nvSpPr>
        <p:spPr/>
        <p:txBody>
          <a:bodyPr>
            <a:normAutofit fontScale="90000"/>
          </a:bodyPr>
          <a:lstStyle/>
          <a:p>
            <a:r>
              <a:rPr lang="en-US" dirty="0"/>
              <a:t>DPAR:</a:t>
            </a:r>
            <a:br>
              <a:rPr lang="en-US" dirty="0"/>
            </a:br>
            <a:endParaRPr lang="fr-FR" dirty="0"/>
          </a:p>
        </p:txBody>
      </p:sp>
      <p:sp>
        <p:nvSpPr>
          <p:cNvPr id="3" name="Espace réservé du contenu 2">
            <a:extLst>
              <a:ext uri="{FF2B5EF4-FFF2-40B4-BE49-F238E27FC236}">
                <a16:creationId xmlns:a16="http://schemas.microsoft.com/office/drawing/2014/main" id="{4E3E42B1-B9F0-E14B-8401-DC3B70F16578}"/>
              </a:ext>
            </a:extLst>
          </p:cNvPr>
          <p:cNvSpPr>
            <a:spLocks noGrp="1"/>
          </p:cNvSpPr>
          <p:nvPr>
            <p:ph sz="quarter" idx="12"/>
          </p:nvPr>
        </p:nvSpPr>
        <p:spPr>
          <a:xfrm>
            <a:off x="457200" y="1541035"/>
            <a:ext cx="8229600" cy="3053588"/>
          </a:xfrm>
        </p:spPr>
        <p:txBody>
          <a:bodyPr/>
          <a:lstStyle/>
          <a:p>
            <a:r>
              <a:rPr lang="en-US" dirty="0"/>
              <a:t>Measurement agreement:</a:t>
            </a:r>
          </a:p>
        </p:txBody>
      </p:sp>
      <p:sp>
        <p:nvSpPr>
          <p:cNvPr id="4" name="Espace réservé du numéro de diapositive 3">
            <a:extLst>
              <a:ext uri="{FF2B5EF4-FFF2-40B4-BE49-F238E27FC236}">
                <a16:creationId xmlns:a16="http://schemas.microsoft.com/office/drawing/2014/main" id="{699F4279-CD9E-584B-A337-11ED5A22775A}"/>
              </a:ext>
            </a:extLst>
          </p:cNvPr>
          <p:cNvSpPr>
            <a:spLocks noGrp="1"/>
          </p:cNvSpPr>
          <p:nvPr>
            <p:ph type="sldNum" sz="quarter" idx="11"/>
          </p:nvPr>
        </p:nvSpPr>
        <p:spPr/>
        <p:txBody>
          <a:bodyPr/>
          <a:lstStyle/>
          <a:p>
            <a:fld id="{4E950855-28E0-B842-9330-3B380073FD02}" type="slidenum">
              <a:rPr lang="fr-FR" smtClean="0"/>
              <a:pPr/>
              <a:t>43</a:t>
            </a:fld>
            <a:endParaRPr lang="fr-FR" dirty="0"/>
          </a:p>
        </p:txBody>
      </p:sp>
    </p:spTree>
    <p:extLst>
      <p:ext uri="{BB962C8B-B14F-4D97-AF65-F5344CB8AC3E}">
        <p14:creationId xmlns:p14="http://schemas.microsoft.com/office/powerpoint/2010/main" val="2313102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0EC9EC-E172-8946-B006-C38CD9135483}"/>
              </a:ext>
            </a:extLst>
          </p:cNvPr>
          <p:cNvSpPr>
            <a:spLocks noGrp="1"/>
          </p:cNvSpPr>
          <p:nvPr>
            <p:ph type="title"/>
          </p:nvPr>
        </p:nvSpPr>
        <p:spPr/>
        <p:txBody>
          <a:bodyPr>
            <a:normAutofit fontScale="90000"/>
          </a:bodyPr>
          <a:lstStyle/>
          <a:p>
            <a:r>
              <a:rPr lang="en-US" dirty="0"/>
              <a:t>DPAR:</a:t>
            </a:r>
            <a:br>
              <a:rPr lang="en-US" dirty="0"/>
            </a:br>
            <a:endParaRPr lang="fr-FR" dirty="0"/>
          </a:p>
        </p:txBody>
      </p:sp>
      <p:sp>
        <p:nvSpPr>
          <p:cNvPr id="3" name="Espace réservé du contenu 2">
            <a:extLst>
              <a:ext uri="{FF2B5EF4-FFF2-40B4-BE49-F238E27FC236}">
                <a16:creationId xmlns:a16="http://schemas.microsoft.com/office/drawing/2014/main" id="{4E3E42B1-B9F0-E14B-8401-DC3B70F16578}"/>
              </a:ext>
            </a:extLst>
          </p:cNvPr>
          <p:cNvSpPr>
            <a:spLocks noGrp="1"/>
          </p:cNvSpPr>
          <p:nvPr>
            <p:ph sz="quarter" idx="12"/>
          </p:nvPr>
        </p:nvSpPr>
        <p:spPr>
          <a:xfrm>
            <a:off x="457200" y="1541035"/>
            <a:ext cx="8229600" cy="3053588"/>
          </a:xfrm>
        </p:spPr>
        <p:txBody>
          <a:bodyPr/>
          <a:lstStyle/>
          <a:p>
            <a:r>
              <a:rPr lang="en-US" dirty="0"/>
              <a:t>Welding requirement list</a:t>
            </a:r>
          </a:p>
        </p:txBody>
      </p:sp>
      <p:pic>
        <p:nvPicPr>
          <p:cNvPr id="5" name="Picture 2">
            <a:extLst>
              <a:ext uri="{FF2B5EF4-FFF2-40B4-BE49-F238E27FC236}">
                <a16:creationId xmlns:a16="http://schemas.microsoft.com/office/drawing/2014/main" id="{32770BA6-8F2B-B542-B283-BDC03046E3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173" y="1960519"/>
            <a:ext cx="6031291" cy="2722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a:extLst>
              <a:ext uri="{FF2B5EF4-FFF2-40B4-BE49-F238E27FC236}">
                <a16:creationId xmlns:a16="http://schemas.microsoft.com/office/drawing/2014/main" id="{547168D7-4FD4-5747-A896-48746607D2F8}"/>
              </a:ext>
            </a:extLst>
          </p:cNvPr>
          <p:cNvSpPr>
            <a:spLocks noGrp="1"/>
          </p:cNvSpPr>
          <p:nvPr>
            <p:ph type="sldNum" sz="quarter" idx="11"/>
          </p:nvPr>
        </p:nvSpPr>
        <p:spPr/>
        <p:txBody>
          <a:bodyPr/>
          <a:lstStyle/>
          <a:p>
            <a:fld id="{4E950855-28E0-B842-9330-3B380073FD02}" type="slidenum">
              <a:rPr lang="fr-FR" smtClean="0"/>
              <a:pPr/>
              <a:t>44</a:t>
            </a:fld>
            <a:endParaRPr lang="fr-FR" dirty="0"/>
          </a:p>
        </p:txBody>
      </p:sp>
    </p:spTree>
    <p:extLst>
      <p:ext uri="{BB962C8B-B14F-4D97-AF65-F5344CB8AC3E}">
        <p14:creationId xmlns:p14="http://schemas.microsoft.com/office/powerpoint/2010/main" val="1017755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58322798"/>
              </p:ext>
            </p:extLst>
          </p:nvPr>
        </p:nvGraphicFramePr>
        <p:xfrm>
          <a:off x="539552" y="2067693"/>
          <a:ext cx="8147247" cy="2890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a:extLst>
              <a:ext uri="{FF2B5EF4-FFF2-40B4-BE49-F238E27FC236}">
                <a16:creationId xmlns:a16="http://schemas.microsoft.com/office/drawing/2014/main" id="{BDF43FED-432B-544E-8891-CBAC8C4CADD4}"/>
              </a:ext>
            </a:extLst>
          </p:cNvPr>
          <p:cNvSpPr>
            <a:spLocks noGrp="1"/>
          </p:cNvSpPr>
          <p:nvPr>
            <p:ph type="title"/>
          </p:nvPr>
        </p:nvSpPr>
        <p:spPr/>
        <p:txBody>
          <a:bodyPr/>
          <a:lstStyle/>
          <a:p>
            <a:r>
              <a:rPr lang="fr-FR" dirty="0"/>
              <a:t>P3</a:t>
            </a:r>
          </a:p>
        </p:txBody>
      </p:sp>
      <p:sp>
        <p:nvSpPr>
          <p:cNvPr id="3" name="Espace réservé du contenu 2">
            <a:extLst>
              <a:ext uri="{FF2B5EF4-FFF2-40B4-BE49-F238E27FC236}">
                <a16:creationId xmlns:a16="http://schemas.microsoft.com/office/drawing/2014/main" id="{1C4B0892-50EF-D645-A97F-04011014ADE8}"/>
              </a:ext>
            </a:extLst>
          </p:cNvPr>
          <p:cNvSpPr>
            <a:spLocks noGrp="1"/>
          </p:cNvSpPr>
          <p:nvPr>
            <p:ph sz="quarter" idx="12"/>
          </p:nvPr>
        </p:nvSpPr>
        <p:spPr>
          <a:xfrm>
            <a:off x="457200" y="1541035"/>
            <a:ext cx="8229600" cy="3053588"/>
          </a:xfrm>
        </p:spPr>
        <p:txBody>
          <a:bodyPr/>
          <a:lstStyle/>
          <a:p>
            <a:pPr marL="0" indent="0">
              <a:buNone/>
            </a:pPr>
            <a:r>
              <a:rPr lang="en-US" dirty="0"/>
              <a:t>WPS and WPQR</a:t>
            </a:r>
          </a:p>
        </p:txBody>
      </p:sp>
      <p:sp>
        <p:nvSpPr>
          <p:cNvPr id="6" name="Espace réservé du numéro de diapositive 5">
            <a:extLst>
              <a:ext uri="{FF2B5EF4-FFF2-40B4-BE49-F238E27FC236}">
                <a16:creationId xmlns:a16="http://schemas.microsoft.com/office/drawing/2014/main" id="{5B1978F5-D648-AD49-85EA-311DE2E68148}"/>
              </a:ext>
            </a:extLst>
          </p:cNvPr>
          <p:cNvSpPr>
            <a:spLocks noGrp="1"/>
          </p:cNvSpPr>
          <p:nvPr>
            <p:ph type="sldNum" sz="quarter" idx="11"/>
          </p:nvPr>
        </p:nvSpPr>
        <p:spPr/>
        <p:txBody>
          <a:bodyPr/>
          <a:lstStyle/>
          <a:p>
            <a:fld id="{4E950855-28E0-B842-9330-3B380073FD02}" type="slidenum">
              <a:rPr lang="fr-FR" smtClean="0"/>
              <a:pPr/>
              <a:t>45</a:t>
            </a:fld>
            <a:endParaRPr lang="fr-FR" dirty="0"/>
          </a:p>
        </p:txBody>
      </p:sp>
    </p:spTree>
    <p:extLst>
      <p:ext uri="{BB962C8B-B14F-4D97-AF65-F5344CB8AC3E}">
        <p14:creationId xmlns:p14="http://schemas.microsoft.com/office/powerpoint/2010/main" val="408738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275606"/>
            <a:ext cx="5256584" cy="354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a:extLst>
              <a:ext uri="{FF2B5EF4-FFF2-40B4-BE49-F238E27FC236}">
                <a16:creationId xmlns:a16="http://schemas.microsoft.com/office/drawing/2014/main" id="{93A2B483-CDDA-F24B-9F53-E3D654746A93}"/>
              </a:ext>
            </a:extLst>
          </p:cNvPr>
          <p:cNvSpPr>
            <a:spLocks noGrp="1"/>
          </p:cNvSpPr>
          <p:nvPr>
            <p:ph type="title"/>
          </p:nvPr>
        </p:nvSpPr>
        <p:spPr/>
        <p:txBody>
          <a:bodyPr>
            <a:normAutofit/>
          </a:bodyPr>
          <a:lstStyle/>
          <a:p>
            <a:r>
              <a:rPr lang="en-US" dirty="0"/>
              <a:t>Example for WPS and WPQR:</a:t>
            </a:r>
            <a:endParaRPr lang="fr-FR" dirty="0"/>
          </a:p>
        </p:txBody>
      </p:sp>
      <p:sp>
        <p:nvSpPr>
          <p:cNvPr id="4" name="Espace réservé du numéro de diapositive 3">
            <a:extLst>
              <a:ext uri="{FF2B5EF4-FFF2-40B4-BE49-F238E27FC236}">
                <a16:creationId xmlns:a16="http://schemas.microsoft.com/office/drawing/2014/main" id="{8CE02AD9-4172-AE4C-AEB6-5CC6023B3925}"/>
              </a:ext>
            </a:extLst>
          </p:cNvPr>
          <p:cNvSpPr>
            <a:spLocks noGrp="1"/>
          </p:cNvSpPr>
          <p:nvPr>
            <p:ph type="sldNum" sz="quarter" idx="11"/>
          </p:nvPr>
        </p:nvSpPr>
        <p:spPr/>
        <p:txBody>
          <a:bodyPr/>
          <a:lstStyle/>
          <a:p>
            <a:fld id="{4E950855-28E0-B842-9330-3B380073FD02}" type="slidenum">
              <a:rPr lang="fr-FR" smtClean="0"/>
              <a:pPr/>
              <a:t>46</a:t>
            </a:fld>
            <a:endParaRPr lang="fr-FR" dirty="0"/>
          </a:p>
        </p:txBody>
      </p:sp>
    </p:spTree>
    <p:extLst>
      <p:ext uri="{BB962C8B-B14F-4D97-AF65-F5344CB8AC3E}">
        <p14:creationId xmlns:p14="http://schemas.microsoft.com/office/powerpoint/2010/main" val="1416214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2339752" y="1621628"/>
            <a:ext cx="6348845" cy="3254378"/>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a:bodyPr>
          <a:lstStyle>
            <a:defPPr>
              <a:defRPr lang="fr-FR"/>
            </a:defPPr>
            <a:lvl1pPr marL="342900" indent="-342900">
              <a:spcBef>
                <a:spcPct val="20000"/>
              </a:spcBef>
              <a:buClr>
                <a:srgbClr val="0640A9"/>
              </a:buClr>
              <a:buFont typeface="Wingdings" panose="05000000000000000000" pitchFamily="2" charset="2"/>
              <a:buChar char="§"/>
              <a:defRPr b="1" i="1">
                <a:solidFill>
                  <a:schemeClr val="accent1">
                    <a:lumMod val="75000"/>
                  </a:schemeClr>
                </a:solidFill>
                <a:effectLst>
                  <a:outerShdw blurRad="38100" dist="38100" dir="2700000" algn="tl">
                    <a:srgbClr val="000000">
                      <a:alpha val="43137"/>
                    </a:srgbClr>
                  </a:outerShdw>
                </a:effectLst>
              </a:defRPr>
            </a:lvl1pPr>
            <a:lvl2pPr marL="742950" indent="-285750">
              <a:spcBef>
                <a:spcPct val="20000"/>
              </a:spcBef>
              <a:buFont typeface="Wingdings" charset="2"/>
              <a:buChar char="§"/>
              <a:defRPr>
                <a:solidFill>
                  <a:schemeClr val="lt1"/>
                </a:solidFill>
              </a:defRPr>
            </a:lvl2pPr>
            <a:lvl3pPr marL="1143000" indent="-228600">
              <a:spcBef>
                <a:spcPct val="20000"/>
              </a:spcBef>
              <a:buFont typeface="Wingdings" charset="2"/>
              <a:buChar char="§"/>
              <a:defRPr>
                <a:solidFill>
                  <a:schemeClr val="lt1"/>
                </a:solidFill>
              </a:defRPr>
            </a:lvl3pPr>
            <a:lvl4pPr marL="1600200" indent="-228600">
              <a:spcBef>
                <a:spcPct val="20000"/>
              </a:spcBef>
              <a:buFont typeface="Wingdings" charset="2"/>
              <a:buChar char="§"/>
              <a:defRPr>
                <a:solidFill>
                  <a:schemeClr val="lt1"/>
                </a:solidFill>
              </a:defRPr>
            </a:lvl4pPr>
            <a:lvl5pPr marL="2057400" indent="-228600">
              <a:spcBef>
                <a:spcPct val="20000"/>
              </a:spcBef>
              <a:buFont typeface="Wingdings" charset="2"/>
              <a:buChar char="§"/>
              <a:defRPr>
                <a:solidFill>
                  <a:schemeClr val="lt1"/>
                </a:solidFill>
              </a:defRPr>
            </a:lvl5pPr>
            <a:lvl6pPr marL="2514600" indent="-228600">
              <a:spcBef>
                <a:spcPct val="20000"/>
              </a:spcBef>
              <a:buFont typeface="Arial"/>
              <a:buChar char="•"/>
              <a:defRPr sz="2000">
                <a:solidFill>
                  <a:schemeClr val="lt1"/>
                </a:solidFill>
              </a:defRPr>
            </a:lvl6pPr>
            <a:lvl7pPr marL="2971800" indent="-228600">
              <a:spcBef>
                <a:spcPct val="20000"/>
              </a:spcBef>
              <a:buFont typeface="Arial"/>
              <a:buChar char="•"/>
              <a:defRPr sz="2000">
                <a:solidFill>
                  <a:schemeClr val="lt1"/>
                </a:solidFill>
              </a:defRPr>
            </a:lvl7pPr>
            <a:lvl8pPr marL="3429000" indent="-228600">
              <a:spcBef>
                <a:spcPct val="20000"/>
              </a:spcBef>
              <a:buFont typeface="Arial"/>
              <a:buChar char="•"/>
              <a:defRPr sz="2000">
                <a:solidFill>
                  <a:schemeClr val="lt1"/>
                </a:solidFill>
              </a:defRPr>
            </a:lvl8pPr>
            <a:lvl9pPr marL="3886200" indent="-228600">
              <a:spcBef>
                <a:spcPct val="20000"/>
              </a:spcBef>
              <a:buFont typeface="Arial"/>
              <a:buChar char="•"/>
              <a:defRPr sz="2000">
                <a:solidFill>
                  <a:schemeClr val="lt1"/>
                </a:solidFill>
              </a:defRPr>
            </a:lvl9pPr>
          </a:lstStyle>
          <a:p>
            <a:endParaRPr lang="en-US" sz="1350" dirty="0"/>
          </a:p>
          <a:p>
            <a:endParaRPr lang="en-US" sz="1350" dirty="0"/>
          </a:p>
          <a:p>
            <a:endParaRPr lang="en-US" sz="1350" dirty="0"/>
          </a:p>
          <a:p>
            <a:endParaRPr lang="en-US" sz="1350"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3937" y="1720514"/>
            <a:ext cx="1945913" cy="300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09850" y="1720514"/>
            <a:ext cx="2123111" cy="300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80698" y="1707654"/>
            <a:ext cx="2028188" cy="310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a:extLst>
              <a:ext uri="{FF2B5EF4-FFF2-40B4-BE49-F238E27FC236}">
                <a16:creationId xmlns:a16="http://schemas.microsoft.com/office/drawing/2014/main" id="{D6011FA7-6A4F-D740-B860-55BD0A94E8F8}"/>
              </a:ext>
            </a:extLst>
          </p:cNvPr>
          <p:cNvSpPr>
            <a:spLocks noGrp="1"/>
          </p:cNvSpPr>
          <p:nvPr>
            <p:ph type="title"/>
          </p:nvPr>
        </p:nvSpPr>
        <p:spPr/>
        <p:txBody>
          <a:bodyPr/>
          <a:lstStyle/>
          <a:p>
            <a:endParaRPr lang="fr-FR"/>
          </a:p>
        </p:txBody>
      </p:sp>
      <p:sp>
        <p:nvSpPr>
          <p:cNvPr id="4" name="Espace réservé du contenu 3">
            <a:extLst>
              <a:ext uri="{FF2B5EF4-FFF2-40B4-BE49-F238E27FC236}">
                <a16:creationId xmlns:a16="http://schemas.microsoft.com/office/drawing/2014/main" id="{5B6E76FE-FF5E-5447-BE2F-B1E7756540C4}"/>
              </a:ext>
            </a:extLst>
          </p:cNvPr>
          <p:cNvSpPr>
            <a:spLocks noGrp="1"/>
          </p:cNvSpPr>
          <p:nvPr>
            <p:ph sz="quarter" idx="12"/>
          </p:nvPr>
        </p:nvSpPr>
        <p:spPr>
          <a:xfrm>
            <a:off x="457200" y="1541035"/>
            <a:ext cx="1834815" cy="2254852"/>
          </a:xfrm>
        </p:spPr>
        <p:txBody>
          <a:bodyPr>
            <a:normAutofit fontScale="77500" lnSpcReduction="20000"/>
          </a:bodyPr>
          <a:lstStyle/>
          <a:p>
            <a:r>
              <a:rPr lang="fr-CA" dirty="0" err="1"/>
              <a:t>Example</a:t>
            </a:r>
            <a:r>
              <a:rPr lang="fr-CA" dirty="0"/>
              <a:t> for RT report</a:t>
            </a:r>
          </a:p>
          <a:p>
            <a:r>
              <a:rPr lang="fr-CA" dirty="0"/>
              <a:t>Micro Tech report – </a:t>
            </a:r>
            <a:r>
              <a:rPr lang="fr-CA" dirty="0" err="1"/>
              <a:t>weld</a:t>
            </a:r>
            <a:r>
              <a:rPr lang="fr-CA" dirty="0"/>
              <a:t> size test report, </a:t>
            </a:r>
            <a:r>
              <a:rPr lang="fr-CA" dirty="0" err="1"/>
              <a:t>Penetration</a:t>
            </a:r>
            <a:endParaRPr lang="fr-CA" dirty="0"/>
          </a:p>
          <a:p>
            <a:r>
              <a:rPr lang="fr-CA" dirty="0"/>
              <a:t>Micro Tech report – tension test report size  </a:t>
            </a:r>
            <a:endParaRPr lang="en-CA" dirty="0"/>
          </a:p>
          <a:p>
            <a:endParaRPr lang="en-US" sz="1800" dirty="0"/>
          </a:p>
          <a:p>
            <a:endParaRPr lang="fr-FR" dirty="0"/>
          </a:p>
        </p:txBody>
      </p:sp>
      <p:sp>
        <p:nvSpPr>
          <p:cNvPr id="5" name="Espace réservé du numéro de diapositive 4">
            <a:extLst>
              <a:ext uri="{FF2B5EF4-FFF2-40B4-BE49-F238E27FC236}">
                <a16:creationId xmlns:a16="http://schemas.microsoft.com/office/drawing/2014/main" id="{E5948988-AC76-2D4C-A43E-703DE5E92557}"/>
              </a:ext>
            </a:extLst>
          </p:cNvPr>
          <p:cNvSpPr>
            <a:spLocks noGrp="1"/>
          </p:cNvSpPr>
          <p:nvPr>
            <p:ph type="sldNum" sz="quarter" idx="11"/>
          </p:nvPr>
        </p:nvSpPr>
        <p:spPr/>
        <p:txBody>
          <a:bodyPr/>
          <a:lstStyle/>
          <a:p>
            <a:fld id="{4E950855-28E0-B842-9330-3B380073FD02}" type="slidenum">
              <a:rPr lang="fr-FR" smtClean="0"/>
              <a:pPr/>
              <a:t>47</a:t>
            </a:fld>
            <a:endParaRPr lang="fr-FR" dirty="0"/>
          </a:p>
        </p:txBody>
      </p:sp>
    </p:spTree>
    <p:extLst>
      <p:ext uri="{BB962C8B-B14F-4D97-AF65-F5344CB8AC3E}">
        <p14:creationId xmlns:p14="http://schemas.microsoft.com/office/powerpoint/2010/main" val="2437338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Supplier Expectations</a:t>
            </a:r>
          </a:p>
        </p:txBody>
      </p:sp>
      <p:sp>
        <p:nvSpPr>
          <p:cNvPr id="4" name="Slide Number Placeholder 3"/>
          <p:cNvSpPr>
            <a:spLocks noGrp="1"/>
          </p:cNvSpPr>
          <p:nvPr>
            <p:ph type="sldNum" sz="quarter" idx="12"/>
          </p:nvPr>
        </p:nvSpPr>
        <p:spPr/>
        <p:txBody>
          <a:bodyPr/>
          <a:lstStyle/>
          <a:p>
            <a:fld id="{4E950855-28E0-B842-9330-3B380073FD02}" type="slidenum">
              <a:rPr lang="fr-FR" smtClean="0"/>
              <a:pPr/>
              <a:t>48</a:t>
            </a:fld>
            <a:endParaRPr lang="fr-FR"/>
          </a:p>
        </p:txBody>
      </p:sp>
    </p:spTree>
    <p:extLst>
      <p:ext uri="{BB962C8B-B14F-4D97-AF65-F5344CB8AC3E}">
        <p14:creationId xmlns:p14="http://schemas.microsoft.com/office/powerpoint/2010/main" val="686264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Supplier Expectations</a:t>
            </a:r>
          </a:p>
        </p:txBody>
      </p:sp>
      <p:sp>
        <p:nvSpPr>
          <p:cNvPr id="3" name="Content Placeholder 2"/>
          <p:cNvSpPr>
            <a:spLocks noGrp="1"/>
          </p:cNvSpPr>
          <p:nvPr>
            <p:ph sz="quarter" idx="12"/>
          </p:nvPr>
        </p:nvSpPr>
        <p:spPr/>
        <p:txBody>
          <a:bodyPr>
            <a:normAutofit fontScale="92500" lnSpcReduction="20000"/>
          </a:bodyPr>
          <a:lstStyle/>
          <a:p>
            <a:r>
              <a:rPr lang="en-US" dirty="0"/>
              <a:t>Review each “note” and “dimensions”  from drawing for concerns </a:t>
            </a:r>
          </a:p>
          <a:p>
            <a:r>
              <a:rPr lang="en-US" dirty="0"/>
              <a:t>Prepare Measurement Agreement before DPAR</a:t>
            </a:r>
          </a:p>
          <a:p>
            <a:r>
              <a:rPr lang="en-US" dirty="0"/>
              <a:t>Set up welding requirement list before DPAR</a:t>
            </a:r>
          </a:p>
          <a:p>
            <a:r>
              <a:rPr lang="en-US" dirty="0"/>
              <a:t>Make PWPS after DPAR</a:t>
            </a:r>
          </a:p>
          <a:p>
            <a:r>
              <a:rPr lang="en-US" dirty="0"/>
              <a:t>Define which WPQR need to be done by 3</a:t>
            </a:r>
            <a:r>
              <a:rPr lang="en-US" baseline="30000" dirty="0"/>
              <a:t>rd</a:t>
            </a:r>
            <a:r>
              <a:rPr lang="en-US" dirty="0"/>
              <a:t> party.</a:t>
            </a:r>
          </a:p>
          <a:p>
            <a:r>
              <a:rPr lang="en-US" dirty="0"/>
              <a:t>Ensure welder and welding engineer be certified</a:t>
            </a:r>
          </a:p>
          <a:p>
            <a:r>
              <a:rPr lang="en-US" dirty="0"/>
              <a:t>Define inspection method, facility and frequency</a:t>
            </a:r>
          </a:p>
          <a:p>
            <a:r>
              <a:rPr lang="en-US" dirty="0"/>
              <a:t>Make the WPQR after P3 samples completed</a:t>
            </a:r>
          </a:p>
          <a:p>
            <a:r>
              <a:rPr lang="en-US" dirty="0"/>
              <a:t>Finalize WPS after WPQR be approved by CAMSO</a:t>
            </a:r>
          </a:p>
          <a:p>
            <a:r>
              <a:rPr lang="en-US" dirty="0"/>
              <a:t>Assist CAMSO to do self audit based on Welding check list</a:t>
            </a:r>
          </a:p>
        </p:txBody>
      </p:sp>
      <p:sp>
        <p:nvSpPr>
          <p:cNvPr id="4" name="Espace réservé du numéro de diapositive 3">
            <a:extLst>
              <a:ext uri="{FF2B5EF4-FFF2-40B4-BE49-F238E27FC236}">
                <a16:creationId xmlns:a16="http://schemas.microsoft.com/office/drawing/2014/main" id="{E764765E-5075-0B49-9C59-95ECDF65EBF6}"/>
              </a:ext>
            </a:extLst>
          </p:cNvPr>
          <p:cNvSpPr>
            <a:spLocks noGrp="1"/>
          </p:cNvSpPr>
          <p:nvPr>
            <p:ph type="sldNum" sz="quarter" idx="11"/>
          </p:nvPr>
        </p:nvSpPr>
        <p:spPr/>
        <p:txBody>
          <a:bodyPr/>
          <a:lstStyle/>
          <a:p>
            <a:fld id="{4E950855-28E0-B842-9330-3B380073FD02}" type="slidenum">
              <a:rPr lang="fr-FR" smtClean="0"/>
              <a:pPr/>
              <a:t>49</a:t>
            </a:fld>
            <a:endParaRPr lang="fr-FR" dirty="0"/>
          </a:p>
        </p:txBody>
      </p:sp>
    </p:spTree>
    <p:extLst>
      <p:ext uri="{BB962C8B-B14F-4D97-AF65-F5344CB8AC3E}">
        <p14:creationId xmlns:p14="http://schemas.microsoft.com/office/powerpoint/2010/main" val="303491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Basic welding knowledge</a:t>
            </a:r>
          </a:p>
        </p:txBody>
      </p:sp>
      <p:sp>
        <p:nvSpPr>
          <p:cNvPr id="4" name="Slide Number Placeholder 3"/>
          <p:cNvSpPr>
            <a:spLocks noGrp="1"/>
          </p:cNvSpPr>
          <p:nvPr>
            <p:ph type="sldNum" sz="quarter" idx="12"/>
          </p:nvPr>
        </p:nvSpPr>
        <p:spPr/>
        <p:txBody>
          <a:bodyPr/>
          <a:lstStyle/>
          <a:p>
            <a:fld id="{4E950855-28E0-B842-9330-3B380073FD02}" type="slidenum">
              <a:rPr lang="fr-FR" smtClean="0"/>
              <a:pPr/>
              <a:t>5</a:t>
            </a:fld>
            <a:endParaRPr lang="fr-FR"/>
          </a:p>
        </p:txBody>
      </p:sp>
    </p:spTree>
    <p:extLst>
      <p:ext uri="{BB962C8B-B14F-4D97-AF65-F5344CB8AC3E}">
        <p14:creationId xmlns:p14="http://schemas.microsoft.com/office/powerpoint/2010/main" val="60128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82360227"/>
              </p:ext>
            </p:extLst>
          </p:nvPr>
        </p:nvGraphicFramePr>
        <p:xfrm>
          <a:off x="457200" y="1541034"/>
          <a:ext cx="8229600" cy="319095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65913">
                <a:tc>
                  <a:txBody>
                    <a:bodyPr/>
                    <a:lstStyle/>
                    <a:p>
                      <a:r>
                        <a:rPr lang="en-US" sz="1100" dirty="0"/>
                        <a:t>Abbreviation</a:t>
                      </a:r>
                    </a:p>
                  </a:txBody>
                  <a:tcPr marL="68580" marR="68580" marT="34290" marB="34290" anchor="ctr"/>
                </a:tc>
                <a:tc>
                  <a:txBody>
                    <a:bodyPr/>
                    <a:lstStyle/>
                    <a:p>
                      <a:r>
                        <a:rPr lang="en-US" sz="1100" dirty="0"/>
                        <a:t>Full</a:t>
                      </a:r>
                      <a:r>
                        <a:rPr lang="en-US" sz="1100" baseline="0" dirty="0"/>
                        <a:t> Name</a:t>
                      </a:r>
                      <a:endParaRPr lang="en-US" sz="1100" dirty="0"/>
                    </a:p>
                  </a:txBody>
                  <a:tcPr marL="68580" marR="68580" marT="34290" marB="34290" anchor="ctr"/>
                </a:tc>
                <a:tc>
                  <a:txBody>
                    <a:bodyPr/>
                    <a:lstStyle/>
                    <a:p>
                      <a:r>
                        <a:rPr lang="en-US" sz="1100" dirty="0"/>
                        <a:t>Chinese Name</a:t>
                      </a:r>
                    </a:p>
                  </a:txBody>
                  <a:tcPr marL="68580" marR="68580" marT="34290" marB="34290" anchor="ctr"/>
                </a:tc>
                <a:extLst>
                  <a:ext uri="{0D108BD9-81ED-4DB2-BD59-A6C34878D82A}">
                    <a16:rowId xmlns:a16="http://schemas.microsoft.com/office/drawing/2014/main" val="10000"/>
                  </a:ext>
                </a:extLst>
              </a:tr>
              <a:tr h="265913">
                <a:tc>
                  <a:txBody>
                    <a:bodyPr/>
                    <a:lstStyle/>
                    <a:p>
                      <a:r>
                        <a:rPr lang="en-US" sz="1100" dirty="0"/>
                        <a:t>AW</a:t>
                      </a:r>
                    </a:p>
                  </a:txBody>
                  <a:tcPr marL="68580" marR="68580" marT="34290" marB="34290" anchor="ctr"/>
                </a:tc>
                <a:tc>
                  <a:txBody>
                    <a:bodyPr/>
                    <a:lstStyle/>
                    <a:p>
                      <a:r>
                        <a:rPr lang="en-US" sz="1100" dirty="0"/>
                        <a:t>Arc Welding</a:t>
                      </a:r>
                    </a:p>
                  </a:txBody>
                  <a:tcPr marL="68580" marR="68580" marT="34290" marB="34290" anchor="ctr"/>
                </a:tc>
                <a:tc>
                  <a:txBody>
                    <a:bodyPr/>
                    <a:lstStyle/>
                    <a:p>
                      <a:r>
                        <a:rPr lang="zh-CN" altLang="en-US" sz="1100" dirty="0"/>
                        <a:t>电弧焊</a:t>
                      </a:r>
                      <a:endParaRPr lang="en-US" sz="1100" dirty="0"/>
                    </a:p>
                  </a:txBody>
                  <a:tcPr marL="68580" marR="68580" marT="34290" marB="34290" anchor="ctr"/>
                </a:tc>
                <a:extLst>
                  <a:ext uri="{0D108BD9-81ED-4DB2-BD59-A6C34878D82A}">
                    <a16:rowId xmlns:a16="http://schemas.microsoft.com/office/drawing/2014/main" val="10001"/>
                  </a:ext>
                </a:extLst>
              </a:tr>
              <a:tr h="265913">
                <a:tc>
                  <a:txBody>
                    <a:bodyPr/>
                    <a:lstStyle/>
                    <a:p>
                      <a:r>
                        <a:rPr lang="en-US" altLang="zh-CN" sz="1100" dirty="0"/>
                        <a:t>FCAW</a:t>
                      </a:r>
                      <a:endParaRPr lang="en-US" sz="1100" dirty="0"/>
                    </a:p>
                  </a:txBody>
                  <a:tcPr marL="68580" marR="68580" marT="34290" marB="34290" anchor="ctr"/>
                </a:tc>
                <a:tc>
                  <a:txBody>
                    <a:bodyPr/>
                    <a:lstStyle/>
                    <a:p>
                      <a:r>
                        <a:rPr lang="en-US" sz="1100" dirty="0"/>
                        <a:t>Flux</a:t>
                      </a:r>
                      <a:r>
                        <a:rPr lang="en-US" sz="1100" baseline="0" dirty="0"/>
                        <a:t> cored arc welding</a:t>
                      </a:r>
                      <a:endParaRPr lang="en-US" sz="1100" dirty="0"/>
                    </a:p>
                  </a:txBody>
                  <a:tcPr marL="68580" marR="68580" marT="34290" marB="34290" anchor="ctr"/>
                </a:tc>
                <a:tc>
                  <a:txBody>
                    <a:bodyPr/>
                    <a:lstStyle/>
                    <a:p>
                      <a:r>
                        <a:rPr lang="zh-CN" altLang="en-US" sz="1100" dirty="0"/>
                        <a:t>药芯焊丝电弧焊</a:t>
                      </a:r>
                      <a:endParaRPr lang="en-US" sz="1100" dirty="0"/>
                    </a:p>
                  </a:txBody>
                  <a:tcPr marL="68580" marR="68580" marT="34290" marB="34290" anchor="ctr"/>
                </a:tc>
                <a:extLst>
                  <a:ext uri="{0D108BD9-81ED-4DB2-BD59-A6C34878D82A}">
                    <a16:rowId xmlns:a16="http://schemas.microsoft.com/office/drawing/2014/main" val="10002"/>
                  </a:ext>
                </a:extLst>
              </a:tr>
              <a:tr h="265913">
                <a:tc>
                  <a:txBody>
                    <a:bodyPr/>
                    <a:lstStyle/>
                    <a:p>
                      <a:r>
                        <a:rPr lang="en-US" sz="1100" dirty="0">
                          <a:solidFill>
                            <a:schemeClr val="tx1"/>
                          </a:solidFill>
                        </a:rPr>
                        <a:t>GMAW =(MIGW/MAGW)</a:t>
                      </a:r>
                    </a:p>
                  </a:txBody>
                  <a:tcPr marL="68580" marR="68580" marT="34290" marB="34290" anchor="ctr"/>
                </a:tc>
                <a:tc>
                  <a:txBody>
                    <a:bodyPr/>
                    <a:lstStyle/>
                    <a:p>
                      <a:r>
                        <a:rPr lang="en-US" sz="1100" dirty="0"/>
                        <a:t>Gas Metal Arc Welding</a:t>
                      </a:r>
                    </a:p>
                  </a:txBody>
                  <a:tcPr marL="68580" marR="68580" marT="34290" marB="34290" anchor="ctr"/>
                </a:tc>
                <a:tc>
                  <a:txBody>
                    <a:bodyPr/>
                    <a:lstStyle/>
                    <a:p>
                      <a:r>
                        <a:rPr lang="zh-CN" altLang="en-US" sz="1100" dirty="0"/>
                        <a:t>熔化极气体保护电弧焊</a:t>
                      </a:r>
                      <a:endParaRPr lang="en-US" sz="1100" dirty="0"/>
                    </a:p>
                  </a:txBody>
                  <a:tcPr marL="68580" marR="68580" marT="34290" marB="34290" anchor="ctr"/>
                </a:tc>
                <a:extLst>
                  <a:ext uri="{0D108BD9-81ED-4DB2-BD59-A6C34878D82A}">
                    <a16:rowId xmlns:a16="http://schemas.microsoft.com/office/drawing/2014/main" val="10003"/>
                  </a:ext>
                </a:extLst>
              </a:tr>
              <a:tr h="265913">
                <a:tc>
                  <a:txBody>
                    <a:bodyPr/>
                    <a:lstStyle/>
                    <a:p>
                      <a:r>
                        <a:rPr lang="en-US" altLang="zh-CN" sz="1100" dirty="0">
                          <a:solidFill>
                            <a:schemeClr val="tx1"/>
                          </a:solidFill>
                        </a:rPr>
                        <a:t>MIGW</a:t>
                      </a:r>
                      <a:endParaRPr lang="en-US" sz="1100" dirty="0">
                        <a:solidFill>
                          <a:schemeClr val="tx1"/>
                        </a:solidFill>
                      </a:endParaRPr>
                    </a:p>
                  </a:txBody>
                  <a:tcPr marL="68580" marR="68580" marT="34290" marB="34290" anchor="ctr"/>
                </a:tc>
                <a:tc>
                  <a:txBody>
                    <a:bodyPr/>
                    <a:lstStyle/>
                    <a:p>
                      <a:r>
                        <a:rPr lang="en-US" sz="1100" dirty="0"/>
                        <a:t>Metal inert gas welding</a:t>
                      </a:r>
                    </a:p>
                  </a:txBody>
                  <a:tcPr marL="68580" marR="68580" marT="34290" marB="34290" anchor="ctr"/>
                </a:tc>
                <a:tc>
                  <a:txBody>
                    <a:bodyPr/>
                    <a:lstStyle/>
                    <a:p>
                      <a:r>
                        <a:rPr lang="zh-CN" altLang="en-US" sz="1100" dirty="0"/>
                        <a:t>熔化极惰性气体保护焊</a:t>
                      </a:r>
                      <a:endParaRPr lang="en-US" sz="1100" dirty="0"/>
                    </a:p>
                  </a:txBody>
                  <a:tcPr marL="68580" marR="68580" marT="34290" marB="34290" anchor="ctr"/>
                </a:tc>
                <a:extLst>
                  <a:ext uri="{0D108BD9-81ED-4DB2-BD59-A6C34878D82A}">
                    <a16:rowId xmlns:a16="http://schemas.microsoft.com/office/drawing/2014/main" val="10004"/>
                  </a:ext>
                </a:extLst>
              </a:tr>
              <a:tr h="265913">
                <a:tc>
                  <a:txBody>
                    <a:bodyPr/>
                    <a:lstStyle/>
                    <a:p>
                      <a:r>
                        <a:rPr lang="en-US" sz="1100" dirty="0">
                          <a:solidFill>
                            <a:schemeClr val="tx1"/>
                          </a:solidFill>
                        </a:rPr>
                        <a:t>MAGW</a:t>
                      </a:r>
                    </a:p>
                  </a:txBody>
                  <a:tcPr marL="68580" marR="68580" marT="34290" marB="34290" anchor="ctr"/>
                </a:tc>
                <a:tc>
                  <a:txBody>
                    <a:bodyPr/>
                    <a:lstStyle/>
                    <a:p>
                      <a:r>
                        <a:rPr lang="en-US" sz="1100" dirty="0"/>
                        <a:t>Metal Active Gas Welding</a:t>
                      </a:r>
                    </a:p>
                  </a:txBody>
                  <a:tcPr marL="68580" marR="68580" marT="34290" marB="34290" anchor="ctr"/>
                </a:tc>
                <a:tc>
                  <a:txBody>
                    <a:bodyPr/>
                    <a:lstStyle/>
                    <a:p>
                      <a:r>
                        <a:rPr lang="zh-CN" altLang="en-US" sz="1100" dirty="0"/>
                        <a:t>熔化极活性气体保护焊</a:t>
                      </a:r>
                      <a:endParaRPr lang="en-US" sz="1100" dirty="0"/>
                    </a:p>
                  </a:txBody>
                  <a:tcPr marL="68580" marR="68580" marT="34290" marB="34290" anchor="ctr"/>
                </a:tc>
                <a:extLst>
                  <a:ext uri="{0D108BD9-81ED-4DB2-BD59-A6C34878D82A}">
                    <a16:rowId xmlns:a16="http://schemas.microsoft.com/office/drawing/2014/main" val="10005"/>
                  </a:ext>
                </a:extLst>
              </a:tr>
              <a:tr h="265913">
                <a:tc>
                  <a:txBody>
                    <a:bodyPr/>
                    <a:lstStyle/>
                    <a:p>
                      <a:r>
                        <a:rPr lang="en-US" sz="1100" dirty="0">
                          <a:solidFill>
                            <a:schemeClr val="tx1"/>
                          </a:solidFill>
                        </a:rPr>
                        <a:t>GTAW=TIGW</a:t>
                      </a:r>
                    </a:p>
                  </a:txBody>
                  <a:tcPr marL="68580" marR="68580" marT="34290" marB="34290" anchor="ctr"/>
                </a:tc>
                <a:tc>
                  <a:txBody>
                    <a:bodyPr/>
                    <a:lstStyle/>
                    <a:p>
                      <a:r>
                        <a:rPr lang="en-US" sz="1100" dirty="0"/>
                        <a:t>Gas Tungsten Arc Welding</a:t>
                      </a: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dirty="0"/>
                        <a:t>氩弧焊</a:t>
                      </a:r>
                      <a:r>
                        <a:rPr lang="en-US" altLang="zh-CN" sz="1100" dirty="0"/>
                        <a:t>(</a:t>
                      </a:r>
                      <a:r>
                        <a:rPr lang="zh-CN" altLang="en-US" sz="1100" b="0" i="0" kern="1200" dirty="0">
                          <a:solidFill>
                            <a:schemeClr val="dk1"/>
                          </a:solidFill>
                          <a:effectLst/>
                          <a:latin typeface="+mn-lt"/>
                          <a:ea typeface="+mn-ea"/>
                          <a:cs typeface="+mn-cs"/>
                        </a:rPr>
                        <a:t>钨极惰性气体保护焊</a:t>
                      </a:r>
                    </a:p>
                  </a:txBody>
                  <a:tcPr marL="68580" marR="68580" marT="34290" marB="34290" anchor="ctr"/>
                </a:tc>
                <a:extLst>
                  <a:ext uri="{0D108BD9-81ED-4DB2-BD59-A6C34878D82A}">
                    <a16:rowId xmlns:a16="http://schemas.microsoft.com/office/drawing/2014/main" val="10006"/>
                  </a:ext>
                </a:extLst>
              </a:tr>
              <a:tr h="265913">
                <a:tc>
                  <a:txBody>
                    <a:bodyPr/>
                    <a:lstStyle/>
                    <a:p>
                      <a:r>
                        <a:rPr lang="en-US" sz="1100" dirty="0">
                          <a:solidFill>
                            <a:schemeClr val="tx1"/>
                          </a:solidFill>
                        </a:rPr>
                        <a:t>TIGW</a:t>
                      </a:r>
                    </a:p>
                  </a:txBody>
                  <a:tcPr marL="68580" marR="68580" marT="34290" marB="34290" anchor="ctr"/>
                </a:tc>
                <a:tc>
                  <a:txBody>
                    <a:bodyPr/>
                    <a:lstStyle/>
                    <a:p>
                      <a:r>
                        <a:rPr lang="en-US" sz="1100" dirty="0"/>
                        <a:t>Tungsten Inert Gas Welding</a:t>
                      </a: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b="0" i="0" kern="1200" dirty="0">
                          <a:solidFill>
                            <a:schemeClr val="dk1"/>
                          </a:solidFill>
                          <a:effectLst/>
                          <a:latin typeface="+mn-lt"/>
                          <a:ea typeface="+mn-ea"/>
                          <a:cs typeface="+mn-cs"/>
                        </a:rPr>
                        <a:t>钨极惰性气体保护焊</a:t>
                      </a:r>
                      <a:endParaRPr lang="en-US" sz="1100" dirty="0"/>
                    </a:p>
                  </a:txBody>
                  <a:tcPr marL="68580" marR="68580" marT="34290" marB="34290" anchor="ctr"/>
                </a:tc>
                <a:extLst>
                  <a:ext uri="{0D108BD9-81ED-4DB2-BD59-A6C34878D82A}">
                    <a16:rowId xmlns:a16="http://schemas.microsoft.com/office/drawing/2014/main" val="10007"/>
                  </a:ext>
                </a:extLst>
              </a:tr>
              <a:tr h="265913">
                <a:tc>
                  <a:txBody>
                    <a:bodyPr/>
                    <a:lstStyle/>
                    <a:p>
                      <a:r>
                        <a:rPr lang="en-US" sz="1100" dirty="0"/>
                        <a:t>SMAW</a:t>
                      </a:r>
                    </a:p>
                  </a:txBody>
                  <a:tcPr marL="68580" marR="68580" marT="34290" marB="34290" anchor="ctr"/>
                </a:tc>
                <a:tc>
                  <a:txBody>
                    <a:bodyPr/>
                    <a:lstStyle/>
                    <a:p>
                      <a:r>
                        <a:rPr lang="en-US" sz="1100" dirty="0"/>
                        <a:t>Shielded Metal</a:t>
                      </a:r>
                      <a:r>
                        <a:rPr lang="en-US" sz="1100" baseline="0" dirty="0"/>
                        <a:t> Arc Welding</a:t>
                      </a:r>
                      <a:endParaRPr lang="en-US" sz="1100" dirty="0"/>
                    </a:p>
                  </a:txBody>
                  <a:tcPr marL="68580" marR="68580" marT="34290" marB="34290" anchor="ctr"/>
                </a:tc>
                <a:tc>
                  <a:txBody>
                    <a:bodyPr/>
                    <a:lstStyle/>
                    <a:p>
                      <a:r>
                        <a:rPr lang="zh-CN" altLang="en-US" sz="1100" dirty="0"/>
                        <a:t>气体保护金属极电弧焊</a:t>
                      </a:r>
                      <a:endParaRPr lang="en-US" sz="1100" dirty="0"/>
                    </a:p>
                  </a:txBody>
                  <a:tcPr marL="68580" marR="68580" marT="34290" marB="34290" anchor="ctr"/>
                </a:tc>
                <a:extLst>
                  <a:ext uri="{0D108BD9-81ED-4DB2-BD59-A6C34878D82A}">
                    <a16:rowId xmlns:a16="http://schemas.microsoft.com/office/drawing/2014/main" val="10008"/>
                  </a:ext>
                </a:extLst>
              </a:tr>
              <a:tr h="265913">
                <a:tc>
                  <a:txBody>
                    <a:bodyPr/>
                    <a:lstStyle/>
                    <a:p>
                      <a:r>
                        <a:rPr lang="en-US" sz="1100" dirty="0"/>
                        <a:t>SAW</a:t>
                      </a:r>
                    </a:p>
                  </a:txBody>
                  <a:tcPr marL="68580" marR="68580" marT="34290" marB="34290" anchor="ctr"/>
                </a:tc>
                <a:tc>
                  <a:txBody>
                    <a:bodyPr/>
                    <a:lstStyle/>
                    <a:p>
                      <a:r>
                        <a:rPr lang="en-US" sz="1100" dirty="0"/>
                        <a:t>Submerged Arc Welding</a:t>
                      </a:r>
                    </a:p>
                  </a:txBody>
                  <a:tcPr marL="68580" marR="68580" marT="34290" marB="34290" anchor="ctr"/>
                </a:tc>
                <a:tc>
                  <a:txBody>
                    <a:bodyPr/>
                    <a:lstStyle/>
                    <a:p>
                      <a:r>
                        <a:rPr lang="zh-CN" altLang="en-US" sz="1100" dirty="0"/>
                        <a:t>埋弧焊</a:t>
                      </a:r>
                      <a:endParaRPr lang="en-US" sz="1100" dirty="0"/>
                    </a:p>
                  </a:txBody>
                  <a:tcPr marL="68580" marR="68580" marT="34290" marB="34290" anchor="ctr"/>
                </a:tc>
                <a:extLst>
                  <a:ext uri="{0D108BD9-81ED-4DB2-BD59-A6C34878D82A}">
                    <a16:rowId xmlns:a16="http://schemas.microsoft.com/office/drawing/2014/main" val="10009"/>
                  </a:ext>
                </a:extLst>
              </a:tr>
              <a:tr h="265913">
                <a:tc>
                  <a:txBody>
                    <a:bodyPr/>
                    <a:lstStyle/>
                    <a:p>
                      <a:r>
                        <a:rPr lang="en-US" sz="1100" dirty="0"/>
                        <a:t>FW</a:t>
                      </a:r>
                    </a:p>
                  </a:txBody>
                  <a:tcPr marL="68580" marR="68580" marT="34290" marB="34290" anchor="ctr"/>
                </a:tc>
                <a:tc>
                  <a:txBody>
                    <a:bodyPr/>
                    <a:lstStyle/>
                    <a:p>
                      <a:r>
                        <a:rPr lang="en-US" sz="1100" dirty="0"/>
                        <a:t>Flash Welding</a:t>
                      </a:r>
                    </a:p>
                  </a:txBody>
                  <a:tcPr marL="68580" marR="68580" marT="34290" marB="34290" anchor="ctr"/>
                </a:tc>
                <a:tc>
                  <a:txBody>
                    <a:bodyPr/>
                    <a:lstStyle/>
                    <a:p>
                      <a:r>
                        <a:rPr lang="zh-CN" altLang="en-US" sz="1100" dirty="0"/>
                        <a:t>闪光焊</a:t>
                      </a:r>
                      <a:endParaRPr lang="en-US" sz="1100" dirty="0"/>
                    </a:p>
                  </a:txBody>
                  <a:tcPr marL="68580" marR="68580" marT="34290" marB="34290" anchor="ctr"/>
                </a:tc>
                <a:extLst>
                  <a:ext uri="{0D108BD9-81ED-4DB2-BD59-A6C34878D82A}">
                    <a16:rowId xmlns:a16="http://schemas.microsoft.com/office/drawing/2014/main" val="10010"/>
                  </a:ext>
                </a:extLst>
              </a:tr>
              <a:tr h="265913">
                <a:tc>
                  <a:txBody>
                    <a:bodyPr/>
                    <a:lstStyle/>
                    <a:p>
                      <a:r>
                        <a:rPr lang="en-US" sz="1100" dirty="0"/>
                        <a:t>PAW</a:t>
                      </a:r>
                    </a:p>
                  </a:txBody>
                  <a:tcPr marL="68580" marR="68580" marT="34290" marB="34290" anchor="ctr"/>
                </a:tc>
                <a:tc>
                  <a:txBody>
                    <a:bodyPr/>
                    <a:lstStyle/>
                    <a:p>
                      <a:r>
                        <a:rPr lang="en-US" sz="1100" dirty="0"/>
                        <a:t>Plasma Arc Welding</a:t>
                      </a:r>
                    </a:p>
                  </a:txBody>
                  <a:tcPr marL="68580" marR="68580" marT="34290" marB="34290" anchor="ctr"/>
                </a:tc>
                <a:tc>
                  <a:txBody>
                    <a:bodyPr/>
                    <a:lstStyle/>
                    <a:p>
                      <a:r>
                        <a:rPr lang="zh-CN" altLang="en-US" sz="1100" dirty="0"/>
                        <a:t>等离子焊</a:t>
                      </a:r>
                      <a:endParaRPr lang="en-US" sz="1100" dirty="0"/>
                    </a:p>
                  </a:txBody>
                  <a:tcPr marL="68580" marR="68580" marT="34290" marB="34290" anchor="ctr"/>
                </a:tc>
                <a:extLst>
                  <a:ext uri="{0D108BD9-81ED-4DB2-BD59-A6C34878D82A}">
                    <a16:rowId xmlns:a16="http://schemas.microsoft.com/office/drawing/2014/main" val="10011"/>
                  </a:ext>
                </a:extLst>
              </a:tr>
            </a:tbl>
          </a:graphicData>
        </a:graphic>
      </p:graphicFrame>
      <p:sp>
        <p:nvSpPr>
          <p:cNvPr id="4" name="Titre 3">
            <a:extLst>
              <a:ext uri="{FF2B5EF4-FFF2-40B4-BE49-F238E27FC236}">
                <a16:creationId xmlns:a16="http://schemas.microsoft.com/office/drawing/2014/main" id="{02543C55-0839-8C44-B362-C029C7B4C314}"/>
              </a:ext>
            </a:extLst>
          </p:cNvPr>
          <p:cNvSpPr>
            <a:spLocks noGrp="1"/>
          </p:cNvSpPr>
          <p:nvPr>
            <p:ph type="title"/>
          </p:nvPr>
        </p:nvSpPr>
        <p:spPr/>
        <p:txBody>
          <a:bodyPr>
            <a:normAutofit/>
          </a:bodyPr>
          <a:lstStyle/>
          <a:p>
            <a:r>
              <a:rPr lang="en-US" dirty="0"/>
              <a:t>A</a:t>
            </a:r>
            <a:r>
              <a:rPr lang="en-US" altLang="zh-CN" dirty="0"/>
              <a:t>bbreviation</a:t>
            </a:r>
            <a:endParaRPr lang="fr-FR" dirty="0"/>
          </a:p>
        </p:txBody>
      </p:sp>
      <p:sp>
        <p:nvSpPr>
          <p:cNvPr id="6" name="Espace réservé du numéro de diapositive 5">
            <a:extLst>
              <a:ext uri="{FF2B5EF4-FFF2-40B4-BE49-F238E27FC236}">
                <a16:creationId xmlns:a16="http://schemas.microsoft.com/office/drawing/2014/main" id="{111B608F-1E97-DA47-9638-A34C4D865C2D}"/>
              </a:ext>
            </a:extLst>
          </p:cNvPr>
          <p:cNvSpPr>
            <a:spLocks noGrp="1"/>
          </p:cNvSpPr>
          <p:nvPr>
            <p:ph type="sldNum" sz="quarter" idx="11"/>
          </p:nvPr>
        </p:nvSpPr>
        <p:spPr/>
        <p:txBody>
          <a:bodyPr/>
          <a:lstStyle/>
          <a:p>
            <a:fld id="{4E950855-28E0-B842-9330-3B380073FD02}" type="slidenum">
              <a:rPr lang="fr-FR" smtClean="0"/>
              <a:pPr/>
              <a:t>6</a:t>
            </a:fld>
            <a:endParaRPr lang="fr-FR" dirty="0"/>
          </a:p>
        </p:txBody>
      </p:sp>
    </p:spTree>
    <p:extLst>
      <p:ext uri="{BB962C8B-B14F-4D97-AF65-F5344CB8AC3E}">
        <p14:creationId xmlns:p14="http://schemas.microsoft.com/office/powerpoint/2010/main" val="138593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4793039B-C723-4C0B-8CAE-C1DF8E9FEA74}" type="slidenum">
              <a:rPr lang="en-US"/>
              <a:pPr/>
              <a:t>7</a:t>
            </a:fld>
            <a:endParaRPr lang="en-US"/>
          </a:p>
        </p:txBody>
      </p:sp>
      <p:sp>
        <p:nvSpPr>
          <p:cNvPr id="3" name="Titre 2">
            <a:extLst>
              <a:ext uri="{FF2B5EF4-FFF2-40B4-BE49-F238E27FC236}">
                <a16:creationId xmlns:a16="http://schemas.microsoft.com/office/drawing/2014/main" id="{C6F62116-154E-0247-A5A5-5718FB338FD7}"/>
              </a:ext>
            </a:extLst>
          </p:cNvPr>
          <p:cNvSpPr>
            <a:spLocks noGrp="1"/>
          </p:cNvSpPr>
          <p:nvPr>
            <p:ph type="title"/>
          </p:nvPr>
        </p:nvSpPr>
        <p:spPr/>
        <p:txBody>
          <a:bodyPr/>
          <a:lstStyle/>
          <a:p>
            <a:r>
              <a:rPr lang="fr-FR" dirty="0" err="1"/>
              <a:t>Welding</a:t>
            </a:r>
            <a:r>
              <a:rPr lang="fr-FR" dirty="0"/>
              <a:t> </a:t>
            </a:r>
            <a:r>
              <a:rPr lang="fr-FR" dirty="0" err="1"/>
              <a:t>Processes</a:t>
            </a:r>
            <a:endParaRPr lang="fr-FR" dirty="0"/>
          </a:p>
        </p:txBody>
      </p:sp>
      <p:pic>
        <p:nvPicPr>
          <p:cNvPr id="2052"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512" y="1161966"/>
            <a:ext cx="5544616" cy="3810961"/>
          </a:xfrm>
          <a:prstGeom prst="rect">
            <a:avLst/>
          </a:prstGeom>
          <a:noFill/>
          <a:ln w="9525">
            <a:noFill/>
            <a:miter lim="800000"/>
            <a:headEnd/>
            <a:tailEnd/>
          </a:ln>
          <a:effectLst/>
        </p:spPr>
      </p:pic>
    </p:spTree>
    <p:extLst>
      <p:ext uri="{BB962C8B-B14F-4D97-AF65-F5344CB8AC3E}">
        <p14:creationId xmlns:p14="http://schemas.microsoft.com/office/powerpoint/2010/main" val="177735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BD39B65-EF79-464A-97C5-79909282BA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t="49615"/>
          <a:stretch>
            <a:fillRect/>
          </a:stretch>
        </p:blipFill>
        <p:spPr bwMode="auto">
          <a:xfrm>
            <a:off x="35496" y="933931"/>
            <a:ext cx="5544616" cy="4275900"/>
          </a:xfrm>
          <a:prstGeom prst="rect">
            <a:avLst/>
          </a:prstGeom>
          <a:noFill/>
          <a:ln w="9525">
            <a:noFill/>
            <a:miter lim="800000"/>
            <a:headEnd/>
            <a:tailEnd/>
          </a:ln>
          <a:effectLst/>
        </p:spPr>
      </p:pic>
      <p:sp>
        <p:nvSpPr>
          <p:cNvPr id="7" name="Slide Number Placeholder 5"/>
          <p:cNvSpPr>
            <a:spLocks noGrp="1"/>
          </p:cNvSpPr>
          <p:nvPr>
            <p:ph type="sldNum" sz="quarter" idx="11"/>
          </p:nvPr>
        </p:nvSpPr>
        <p:spPr/>
        <p:txBody>
          <a:bodyPr/>
          <a:lstStyle/>
          <a:p>
            <a:fld id="{4793039B-C723-4C0B-8CAE-C1DF8E9FEA74}" type="slidenum">
              <a:rPr lang="en-US"/>
              <a:pPr/>
              <a:t>8</a:t>
            </a:fld>
            <a:endParaRPr lang="en-US"/>
          </a:p>
        </p:txBody>
      </p:sp>
      <p:sp>
        <p:nvSpPr>
          <p:cNvPr id="3" name="Titre 2">
            <a:extLst>
              <a:ext uri="{FF2B5EF4-FFF2-40B4-BE49-F238E27FC236}">
                <a16:creationId xmlns:a16="http://schemas.microsoft.com/office/drawing/2014/main" id="{C6F62116-154E-0247-A5A5-5718FB338FD7}"/>
              </a:ext>
            </a:extLst>
          </p:cNvPr>
          <p:cNvSpPr>
            <a:spLocks noGrp="1"/>
          </p:cNvSpPr>
          <p:nvPr>
            <p:ph type="title"/>
          </p:nvPr>
        </p:nvSpPr>
        <p:spPr/>
        <p:txBody>
          <a:bodyPr/>
          <a:lstStyle/>
          <a:p>
            <a:r>
              <a:rPr lang="fr-FR" dirty="0" err="1"/>
              <a:t>Welding</a:t>
            </a:r>
            <a:r>
              <a:rPr lang="fr-FR" dirty="0"/>
              <a:t> </a:t>
            </a:r>
            <a:r>
              <a:rPr lang="fr-FR" dirty="0" err="1"/>
              <a:t>Processes</a:t>
            </a:r>
            <a:endParaRPr lang="fr-FR" dirty="0"/>
          </a:p>
        </p:txBody>
      </p:sp>
    </p:spTree>
    <p:extLst>
      <p:ext uri="{BB962C8B-B14F-4D97-AF65-F5344CB8AC3E}">
        <p14:creationId xmlns:p14="http://schemas.microsoft.com/office/powerpoint/2010/main" val="3878803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4415" y="709829"/>
            <a:ext cx="5045930" cy="27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74415" y="1014412"/>
            <a:ext cx="5045930" cy="355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319386"/>
      </p:ext>
    </p:extLst>
  </p:cSld>
  <p:clrMapOvr>
    <a:masterClrMapping/>
  </p:clrMapOvr>
</p:sld>
</file>

<file path=ppt/theme/theme1.xml><?xml version="1.0" encoding="utf-8"?>
<a:theme xmlns:a="http://schemas.openxmlformats.org/drawingml/2006/main" name="Power_Point_template_16_9">
  <a:themeElements>
    <a:clrScheme name="Personnalisée 2">
      <a:dk1>
        <a:srgbClr val="000000"/>
      </a:dk1>
      <a:lt1>
        <a:sysClr val="window" lastClr="FFFFFF"/>
      </a:lt1>
      <a:dk2>
        <a:srgbClr val="000000"/>
      </a:dk2>
      <a:lt2>
        <a:srgbClr val="DFDFDF"/>
      </a:lt2>
      <a:accent1>
        <a:srgbClr val="0057B8"/>
      </a:accent1>
      <a:accent2>
        <a:srgbClr val="000000"/>
      </a:accent2>
      <a:accent3>
        <a:srgbClr val="474746"/>
      </a:accent3>
      <a:accent4>
        <a:srgbClr val="777877"/>
      </a:accent4>
      <a:accent5>
        <a:srgbClr val="B2B3B2"/>
      </a:accent5>
      <a:accent6>
        <a:srgbClr val="213D67"/>
      </a:accent6>
      <a:hlink>
        <a:srgbClr val="0057B8"/>
      </a:hlink>
      <a:folHlink>
        <a:srgbClr val="213D67"/>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92D050"/>
        </a:solidFill>
        <a:ln w="3175">
          <a:solidFill>
            <a:schemeClr val="accent1"/>
          </a:solidFill>
        </a:ln>
      </a:spPr>
      <a:bodyPr wrap="square" lIns="72000" rIns="72000" rtlCol="0">
        <a:spAutoFit/>
      </a:bodyPr>
      <a:lstStyle>
        <a:defPPr algn="ctr">
          <a:defRPr sz="800" b="1" dirty="0" smtClean="0">
            <a:sym typeface="Wingdings"/>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3D13B044326D4DBC5624356B36718E" ma:contentTypeVersion="29" ma:contentTypeDescription="Create a new document." ma:contentTypeScope="" ma:versionID="5eb23d8f3cea2fd326d8e6097e052e57">
  <xsd:schema xmlns:xsd="http://www.w3.org/2001/XMLSchema" xmlns:xs="http://www.w3.org/2001/XMLSchema" xmlns:p="http://schemas.microsoft.com/office/2006/metadata/properties" xmlns:ns2="ca42e56b-bc88-4832-895c-a5c8772d8fb2" xmlns:ns3="c35a4fdd-32cc-4f7e-b36c-89b9ae49882f" xmlns:ns4="5a24fd49-0d8e-42c9-a9da-9a32987227d0" targetNamespace="http://schemas.microsoft.com/office/2006/metadata/properties" ma:root="true" ma:fieldsID="9dd740481fb22217fbd93aa0e966a755" ns2:_="" ns3:_="" ns4:_="">
    <xsd:import namespace="ca42e56b-bc88-4832-895c-a5c8772d8fb2"/>
    <xsd:import namespace="c35a4fdd-32cc-4f7e-b36c-89b9ae49882f"/>
    <xsd:import namespace="5a24fd49-0d8e-42c9-a9da-9a32987227d0"/>
    <xsd:element name="properties">
      <xsd:complexType>
        <xsd:sequence>
          <xsd:element name="documentManagement">
            <xsd:complexType>
              <xsd:all>
                <xsd:element ref="ns2:_dlc_DocId" minOccurs="0"/>
                <xsd:element ref="ns2:_dlc_DocIdUrl" minOccurs="0"/>
                <xsd:element ref="ns2:_dlc_DocIdPersistId" minOccurs="0"/>
                <xsd:element ref="ns3:Report_x0020_Date_x0020_20" minOccurs="0"/>
                <xsd:element ref="ns4:Arch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42e56b-bc88-4832-895c-a5c8772d8fb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a4fdd-32cc-4f7e-b36c-89b9ae49882f" elementFormDefault="qualified">
    <xsd:import namespace="http://schemas.microsoft.com/office/2006/documentManagement/types"/>
    <xsd:import namespace="http://schemas.microsoft.com/office/infopath/2007/PartnerControls"/>
    <xsd:element name="Report_x0020_Date_x0020_20" ma:index="12" nillable="true" ma:displayName="Report Date" ma:format="DateOnly" ma:internalName="Report_x0020_Date_x0020_20">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a24fd49-0d8e-42c9-a9da-9a32987227d0" elementFormDefault="qualified">
    <xsd:import namespace="http://schemas.microsoft.com/office/2006/documentManagement/types"/>
    <xsd:import namespace="http://schemas.microsoft.com/office/infopath/2007/PartnerControls"/>
    <xsd:element name="Archive" ma:index="15" nillable="true" ma:displayName="Archive" ma:default="0"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ca42e56b-bc88-4832-895c-a5c8772d8fb2">Z3ZR4PWJDZ74-101-616</_dlc_DocId>
    <_dlc_DocIdUrl xmlns="ca42e56b-bc88-4832-895c-a5c8772d8fb2">
      <Url>https://intranet.camso.co/teams/GP/SQ/_layouts/DocIdRedir.aspx?ID=Z3ZR4PWJDZ74-101-616</Url>
      <Description>Z3ZR4PWJDZ74-101-616</Description>
    </_dlc_DocIdUrl>
    <Report_x0020_Date_x0020_20 xmlns="c35a4fdd-32cc-4f7e-b36c-89b9ae49882f" xsi:nil="true"/>
    <Archive xmlns="5a24fd49-0d8e-42c9-a9da-9a32987227d0">false</Archiv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9825FD-77C2-49B0-B00D-0D75C8468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42e56b-bc88-4832-895c-a5c8772d8fb2"/>
    <ds:schemaRef ds:uri="c35a4fdd-32cc-4f7e-b36c-89b9ae49882f"/>
    <ds:schemaRef ds:uri="5a24fd49-0d8e-42c9-a9da-9a32987227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0AFCEB-2597-4D32-B481-A36835744F05}">
  <ds:schemaRefs>
    <ds:schemaRef ds:uri="http://schemas.microsoft.com/sharepoint/events"/>
  </ds:schemaRefs>
</ds:datastoreItem>
</file>

<file path=customXml/itemProps3.xml><?xml version="1.0" encoding="utf-8"?>
<ds:datastoreItem xmlns:ds="http://schemas.openxmlformats.org/officeDocument/2006/customXml" ds:itemID="{FA82875D-8EC1-4AA4-95F5-84BC3B7018BE}">
  <ds:schemaRefs>
    <ds:schemaRef ds:uri="ca42e56b-bc88-4832-895c-a5c8772d8fb2"/>
    <ds:schemaRef ds:uri="http://purl.org/dc/elements/1.1/"/>
    <ds:schemaRef ds:uri="http://schemas.microsoft.com/office/infopath/2007/PartnerControls"/>
    <ds:schemaRef ds:uri="5a24fd49-0d8e-42c9-a9da-9a32987227d0"/>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c35a4fdd-32cc-4f7e-b36c-89b9ae49882f"/>
    <ds:schemaRef ds:uri="http://www.w3.org/XML/1998/namespace"/>
  </ds:schemaRefs>
</ds:datastoreItem>
</file>

<file path=customXml/itemProps4.xml><?xml version="1.0" encoding="utf-8"?>
<ds:datastoreItem xmlns:ds="http://schemas.openxmlformats.org/officeDocument/2006/customXml" ds:itemID="{58BC4B28-807D-4638-8B70-50AF12A4C1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{4EBF9B1B-8B17-0C48-97C1-D14D63571007}tf16401378</Template>
  <TotalTime>276</TotalTime>
  <Words>2107</Words>
  <Application>Microsoft Macintosh PowerPoint</Application>
  <PresentationFormat>Affichage à l'écran (16:9)</PresentationFormat>
  <Paragraphs>335</Paragraphs>
  <Slides>49</Slides>
  <Notes>36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49</vt:i4>
      </vt:variant>
    </vt:vector>
  </HeadingPairs>
  <TitlesOfParts>
    <vt:vector size="53" baseType="lpstr">
      <vt:lpstr>Arial</vt:lpstr>
      <vt:lpstr>Calibri</vt:lpstr>
      <vt:lpstr>Wingdings</vt:lpstr>
      <vt:lpstr>Power_Point_template_16_9</vt:lpstr>
      <vt:lpstr>Welding process introduction</vt:lpstr>
      <vt:lpstr>Présentation PowerPoint</vt:lpstr>
      <vt:lpstr>Purpose of the training</vt:lpstr>
      <vt:lpstr>Purpose of the training</vt:lpstr>
      <vt:lpstr>Basic welding knowledge</vt:lpstr>
      <vt:lpstr>Abbreviation</vt:lpstr>
      <vt:lpstr>Welding Processes</vt:lpstr>
      <vt:lpstr>Welding Processes</vt:lpstr>
      <vt:lpstr>Présentation PowerPoint</vt:lpstr>
      <vt:lpstr>Présentation PowerPoint</vt:lpstr>
      <vt:lpstr>Présentation PowerPoint</vt:lpstr>
      <vt:lpstr>Présentation PowerPoint</vt:lpstr>
      <vt:lpstr>Arc Welding</vt:lpstr>
      <vt:lpstr>Arc welding- common type applied for Camso product</vt:lpstr>
      <vt:lpstr>Arc welding- including SMAW, GMAW,MIG,MAG</vt:lpstr>
      <vt:lpstr>Example of CAMSO’s product welding type</vt:lpstr>
      <vt:lpstr>Example of CAMSO’s product welding type</vt:lpstr>
      <vt:lpstr>Example of CAMSO’s product welding type</vt:lpstr>
      <vt:lpstr>Camso Requirements on welding process validation</vt:lpstr>
      <vt:lpstr>Potential supplier evaluation:</vt:lpstr>
      <vt:lpstr>Potential supplier evaluation:</vt:lpstr>
      <vt:lpstr>Potential supplier evaluation:</vt:lpstr>
      <vt:lpstr>Potential supplier evaluation:</vt:lpstr>
      <vt:lpstr>PPAP process validation</vt:lpstr>
      <vt:lpstr>Camso Requirements on welded product validation</vt:lpstr>
      <vt:lpstr>Product validation requirement</vt:lpstr>
      <vt:lpstr>Standards on welded product validation</vt:lpstr>
      <vt:lpstr>Dimension- welding size</vt:lpstr>
      <vt:lpstr>Dimension- welding size</vt:lpstr>
      <vt:lpstr>Dimension- welding size</vt:lpstr>
      <vt:lpstr>Welding quality- internal </vt:lpstr>
      <vt:lpstr>Welding quality- internal </vt:lpstr>
      <vt:lpstr>Welding quality- internal </vt:lpstr>
      <vt:lpstr>Welding quality- internal </vt:lpstr>
      <vt:lpstr>Welding quality- Appearance </vt:lpstr>
      <vt:lpstr>Welding quality- Appearance </vt:lpstr>
      <vt:lpstr>Welding quality- Appearance </vt:lpstr>
      <vt:lpstr>Welding quality- Appearance</vt:lpstr>
      <vt:lpstr>Welding quality- Appearance </vt:lpstr>
      <vt:lpstr>Welding quality- Appearance </vt:lpstr>
      <vt:lpstr>Welding verification in Camso project development</vt:lpstr>
      <vt:lpstr>Output in different Project development phase</vt:lpstr>
      <vt:lpstr>DPAR: </vt:lpstr>
      <vt:lpstr>DPAR: </vt:lpstr>
      <vt:lpstr>P3</vt:lpstr>
      <vt:lpstr>Example for WPS and WPQR:</vt:lpstr>
      <vt:lpstr>Présentation PowerPoint</vt:lpstr>
      <vt:lpstr>Supplier Expectations</vt:lpstr>
      <vt:lpstr>Supplier Expectations</vt:lpstr>
    </vt:vector>
  </TitlesOfParts>
  <Company>Camoplast Solideal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Frederic Dionne</dc:creator>
  <cp:lastModifiedBy>Amelie Fausse</cp:lastModifiedBy>
  <cp:revision>1710</cp:revision>
  <cp:lastPrinted>2016-03-15T08:03:46Z</cp:lastPrinted>
  <dcterms:created xsi:type="dcterms:W3CDTF">2015-04-06T19:16:48Z</dcterms:created>
  <dcterms:modified xsi:type="dcterms:W3CDTF">2019-03-28T14:28:08Z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0x0101002B3D13B044326D4DBC5624356B36718E</vt:lpwstr>
  </property>
  <property fmtid="{D5CDD505-2E9C-101B-9397-08002B2CF9AE}" pid="3" name="Actions">
    <vt:lpwstr>&lt;Actions&gt;&lt;Run /&gt;&lt;History&gt;&lt;Execution ActionID="30ab373a-9a56-4038-8a33-869e41923365" Date="6/9/2015 11:36:05 AM" Outcome="Success" UserID="58" Message="" /&gt;&lt;Execution ActionID="d54e164f-5204-425a-b52d-c0c4bf6a6c9c" Date="6/9/2015 11:36:04 AM" Outcome="Succ</vt:lpwstr>
  </property>
  <property fmtid="{D5CDD505-2E9C-101B-9397-08002B2CF9AE}" pid="4" name="_dlc_DocIdItemGuid">
    <vt:lpwstr>281a5a01-406a-4184-8984-f622b7981255</vt:lpwstr>
  </property>
  <property fmtid="{D5CDD505-2E9C-101B-9397-08002B2CF9AE}" pid="5" name="Order">
    <vt:r8>33900</vt:r8>
  </property>
</Properties>
</file>