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5"/>
  </p:sldMasterIdLst>
  <p:notesMasterIdLst>
    <p:notesMasterId r:id="rId47"/>
  </p:notesMasterIdLst>
  <p:handoutMasterIdLst>
    <p:handoutMasterId r:id="rId48"/>
  </p:handoutMasterIdLst>
  <p:sldIdLst>
    <p:sldId id="1659" r:id="rId6"/>
    <p:sldId id="279" r:id="rId7"/>
    <p:sldId id="280" r:id="rId8"/>
    <p:sldId id="281" r:id="rId9"/>
    <p:sldId id="282" r:id="rId10"/>
    <p:sldId id="283" r:id="rId11"/>
    <p:sldId id="1953" r:id="rId12"/>
    <p:sldId id="315" r:id="rId13"/>
    <p:sldId id="285" r:id="rId14"/>
    <p:sldId id="286" r:id="rId15"/>
    <p:sldId id="287" r:id="rId16"/>
    <p:sldId id="1954" r:id="rId17"/>
    <p:sldId id="289" r:id="rId18"/>
    <p:sldId id="316" r:id="rId19"/>
    <p:sldId id="317" r:id="rId20"/>
    <p:sldId id="318" r:id="rId21"/>
    <p:sldId id="319" r:id="rId22"/>
    <p:sldId id="320" r:id="rId23"/>
    <p:sldId id="321" r:id="rId24"/>
    <p:sldId id="290" r:id="rId25"/>
    <p:sldId id="1955" r:id="rId26"/>
    <p:sldId id="1956" r:id="rId27"/>
    <p:sldId id="299" r:id="rId28"/>
    <p:sldId id="1957" r:id="rId29"/>
    <p:sldId id="1958" r:id="rId30"/>
    <p:sldId id="1959" r:id="rId31"/>
    <p:sldId id="1960" r:id="rId32"/>
    <p:sldId id="298" r:id="rId33"/>
    <p:sldId id="297" r:id="rId34"/>
    <p:sldId id="300" r:id="rId35"/>
    <p:sldId id="301" r:id="rId36"/>
    <p:sldId id="306" r:id="rId37"/>
    <p:sldId id="302" r:id="rId38"/>
    <p:sldId id="304" r:id="rId39"/>
    <p:sldId id="305" r:id="rId40"/>
    <p:sldId id="308" r:id="rId41"/>
    <p:sldId id="303" r:id="rId42"/>
    <p:sldId id="311" r:id="rId43"/>
    <p:sldId id="310" r:id="rId44"/>
    <p:sldId id="314" r:id="rId45"/>
    <p:sldId id="309" r:id="rId46"/>
  </p:sldIdLst>
  <p:sldSz cx="9144000" cy="5143500" type="screen16x9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AF3"/>
    <a:srgbClr val="CBD1E6"/>
    <a:srgbClr val="0000CC"/>
    <a:srgbClr val="FFFFCC"/>
    <a:srgbClr val="00FF00"/>
    <a:srgbClr val="009900"/>
    <a:srgbClr val="E7EAEE"/>
    <a:srgbClr val="5583BE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24" autoAdjust="0"/>
    <p:restoredTop sz="83970" autoAdjust="0"/>
  </p:normalViewPr>
  <p:slideViewPr>
    <p:cSldViewPr>
      <p:cViewPr varScale="1">
        <p:scale>
          <a:sx n="80" d="100"/>
          <a:sy n="80" d="100"/>
        </p:scale>
        <p:origin x="141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4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688" y="-77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B8770B7B-1828-4B28-8740-FF8E004054AF}" type="datetimeFigureOut">
              <a:rPr lang="fr-FR" smtClean="0"/>
              <a:t>27/03/2019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6038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0D3A5A3-361F-4865-A144-878CFD90A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322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EFFBC41-C631-4DC9-BD89-AC26E0572EB5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6038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1925E56-4F45-4B6F-8A65-8EEC490912A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823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210300" cy="3494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25E56-4F45-4B6F-8A65-8EEC490912AA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9822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74">
            <a:extLst>
              <a:ext uri="{FF2B5EF4-FFF2-40B4-BE49-F238E27FC236}">
                <a16:creationId xmlns:a16="http://schemas.microsoft.com/office/drawing/2014/main" id="{102C5483-FB17-4F1B-9166-09D583E464D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64515" name="Shape 75">
            <a:extLst>
              <a:ext uri="{FF2B5EF4-FFF2-40B4-BE49-F238E27FC236}">
                <a16:creationId xmlns:a16="http://schemas.microsoft.com/office/drawing/2014/main" id="{118C81ED-E71D-465A-BB6E-4DF548EC6F3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51724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74">
            <a:extLst>
              <a:ext uri="{FF2B5EF4-FFF2-40B4-BE49-F238E27FC236}">
                <a16:creationId xmlns:a16="http://schemas.microsoft.com/office/drawing/2014/main" id="{15283DC8-2E73-4103-8CC0-F2E44C19094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65539" name="Shape 75">
            <a:extLst>
              <a:ext uri="{FF2B5EF4-FFF2-40B4-BE49-F238E27FC236}">
                <a16:creationId xmlns:a16="http://schemas.microsoft.com/office/drawing/2014/main" id="{37981BCC-A81F-49E4-B8A6-1005090EBEA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83240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74">
            <a:extLst>
              <a:ext uri="{FF2B5EF4-FFF2-40B4-BE49-F238E27FC236}">
                <a16:creationId xmlns:a16="http://schemas.microsoft.com/office/drawing/2014/main" id="{4C341D26-78A3-4058-9721-DA1DC5C4EF2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66563" name="Shape 75">
            <a:extLst>
              <a:ext uri="{FF2B5EF4-FFF2-40B4-BE49-F238E27FC236}">
                <a16:creationId xmlns:a16="http://schemas.microsoft.com/office/drawing/2014/main" id="{5AEC8BA5-6DE8-4D14-ABCB-752BBAAE276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34937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hape 74">
            <a:extLst>
              <a:ext uri="{FF2B5EF4-FFF2-40B4-BE49-F238E27FC236}">
                <a16:creationId xmlns:a16="http://schemas.microsoft.com/office/drawing/2014/main" id="{2968198F-526C-45DF-A180-68AFF854861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67587" name="Shape 75">
            <a:extLst>
              <a:ext uri="{FF2B5EF4-FFF2-40B4-BE49-F238E27FC236}">
                <a16:creationId xmlns:a16="http://schemas.microsoft.com/office/drawing/2014/main" id="{47583C12-5072-4E48-85FE-B89B8D5639A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09994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hape 74">
            <a:extLst>
              <a:ext uri="{FF2B5EF4-FFF2-40B4-BE49-F238E27FC236}">
                <a16:creationId xmlns:a16="http://schemas.microsoft.com/office/drawing/2014/main" id="{882C0961-6535-4A3C-9A57-F08D2FC0B5B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68611" name="Shape 75">
            <a:extLst>
              <a:ext uri="{FF2B5EF4-FFF2-40B4-BE49-F238E27FC236}">
                <a16:creationId xmlns:a16="http://schemas.microsoft.com/office/drawing/2014/main" id="{C4D9F217-F1C1-476F-8D53-25DBFFBAE60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82864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74">
            <a:extLst>
              <a:ext uri="{FF2B5EF4-FFF2-40B4-BE49-F238E27FC236}">
                <a16:creationId xmlns:a16="http://schemas.microsoft.com/office/drawing/2014/main" id="{5DD34DDC-5A4E-47D2-933B-DF8BC9B1AF8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69635" name="Shape 75">
            <a:extLst>
              <a:ext uri="{FF2B5EF4-FFF2-40B4-BE49-F238E27FC236}">
                <a16:creationId xmlns:a16="http://schemas.microsoft.com/office/drawing/2014/main" id="{9E8780FB-883E-4394-B328-2BEA00515A7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19537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hape 74">
            <a:extLst>
              <a:ext uri="{FF2B5EF4-FFF2-40B4-BE49-F238E27FC236}">
                <a16:creationId xmlns:a16="http://schemas.microsoft.com/office/drawing/2014/main" id="{CE745254-265D-4EA7-8FB6-79B57032748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0659" name="Shape 75">
            <a:extLst>
              <a:ext uri="{FF2B5EF4-FFF2-40B4-BE49-F238E27FC236}">
                <a16:creationId xmlns:a16="http://schemas.microsoft.com/office/drawing/2014/main" id="{E584B54A-9896-4C9C-AF95-72CAEC0FA06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97202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hape 74">
            <a:extLst>
              <a:ext uri="{FF2B5EF4-FFF2-40B4-BE49-F238E27FC236}">
                <a16:creationId xmlns:a16="http://schemas.microsoft.com/office/drawing/2014/main" id="{7812F71C-4F03-4214-931F-96F0FD5D069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1683" name="Shape 75">
            <a:extLst>
              <a:ext uri="{FF2B5EF4-FFF2-40B4-BE49-F238E27FC236}">
                <a16:creationId xmlns:a16="http://schemas.microsoft.com/office/drawing/2014/main" id="{91AF3362-A644-4265-80CA-4D8CEE8DA92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63959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hape 74">
            <a:extLst>
              <a:ext uri="{FF2B5EF4-FFF2-40B4-BE49-F238E27FC236}">
                <a16:creationId xmlns:a16="http://schemas.microsoft.com/office/drawing/2014/main" id="{6FA88A25-4ED5-442C-90A4-D7F42C43626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2707" name="Shape 75">
            <a:extLst>
              <a:ext uri="{FF2B5EF4-FFF2-40B4-BE49-F238E27FC236}">
                <a16:creationId xmlns:a16="http://schemas.microsoft.com/office/drawing/2014/main" id="{B6B8DDE8-CC20-4C56-B5F9-0EAED0B69F4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93074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74">
            <a:extLst>
              <a:ext uri="{FF2B5EF4-FFF2-40B4-BE49-F238E27FC236}">
                <a16:creationId xmlns:a16="http://schemas.microsoft.com/office/drawing/2014/main" id="{E8C0B0F9-5ACC-425D-8761-02D4D36BEE6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3731" name="Shape 75">
            <a:extLst>
              <a:ext uri="{FF2B5EF4-FFF2-40B4-BE49-F238E27FC236}">
                <a16:creationId xmlns:a16="http://schemas.microsoft.com/office/drawing/2014/main" id="{FCCCF222-4B9F-402F-8DF8-4332041551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8674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74">
            <a:extLst>
              <a:ext uri="{FF2B5EF4-FFF2-40B4-BE49-F238E27FC236}">
                <a16:creationId xmlns:a16="http://schemas.microsoft.com/office/drawing/2014/main" id="{FA094C25-6C0D-4DDE-A270-45AC4FEF6E7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6323" name="Shape 75">
            <a:extLst>
              <a:ext uri="{FF2B5EF4-FFF2-40B4-BE49-F238E27FC236}">
                <a16:creationId xmlns:a16="http://schemas.microsoft.com/office/drawing/2014/main" id="{448C40B0-C79B-4856-AE18-FA811D3C675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3337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hape 74">
            <a:extLst>
              <a:ext uri="{FF2B5EF4-FFF2-40B4-BE49-F238E27FC236}">
                <a16:creationId xmlns:a16="http://schemas.microsoft.com/office/drawing/2014/main" id="{9FC90441-3C35-4C86-9769-93163B8F006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4755" name="Shape 75">
            <a:extLst>
              <a:ext uri="{FF2B5EF4-FFF2-40B4-BE49-F238E27FC236}">
                <a16:creationId xmlns:a16="http://schemas.microsoft.com/office/drawing/2014/main" id="{DC78DEAB-E7A9-485F-BBB6-9B4DFB40C5E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34479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hape 74">
            <a:extLst>
              <a:ext uri="{FF2B5EF4-FFF2-40B4-BE49-F238E27FC236}">
                <a16:creationId xmlns:a16="http://schemas.microsoft.com/office/drawing/2014/main" id="{6B779EE9-D4B6-4AA9-949A-8F4457909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5779" name="Shape 75">
            <a:extLst>
              <a:ext uri="{FF2B5EF4-FFF2-40B4-BE49-F238E27FC236}">
                <a16:creationId xmlns:a16="http://schemas.microsoft.com/office/drawing/2014/main" id="{E6E9BB7E-D712-431C-A8B1-B3019D2BBC4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29839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hape 74">
            <a:extLst>
              <a:ext uri="{FF2B5EF4-FFF2-40B4-BE49-F238E27FC236}">
                <a16:creationId xmlns:a16="http://schemas.microsoft.com/office/drawing/2014/main" id="{088899A5-D1A5-4ADD-91F7-36B710C54E9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6803" name="Shape 75">
            <a:extLst>
              <a:ext uri="{FF2B5EF4-FFF2-40B4-BE49-F238E27FC236}">
                <a16:creationId xmlns:a16="http://schemas.microsoft.com/office/drawing/2014/main" id="{CF4473C4-9D43-42A2-9A70-C12B7D7A6F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99295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hape 74">
            <a:extLst>
              <a:ext uri="{FF2B5EF4-FFF2-40B4-BE49-F238E27FC236}">
                <a16:creationId xmlns:a16="http://schemas.microsoft.com/office/drawing/2014/main" id="{C3AFB7CB-2FC3-4ED9-BE4C-8D23200397C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7827" name="Shape 75">
            <a:extLst>
              <a:ext uri="{FF2B5EF4-FFF2-40B4-BE49-F238E27FC236}">
                <a16:creationId xmlns:a16="http://schemas.microsoft.com/office/drawing/2014/main" id="{54B9F485-2637-459A-BD0A-21A0E2CE2A5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96234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hape 74">
            <a:extLst>
              <a:ext uri="{FF2B5EF4-FFF2-40B4-BE49-F238E27FC236}">
                <a16:creationId xmlns:a16="http://schemas.microsoft.com/office/drawing/2014/main" id="{A7EE89CB-2901-44F2-BE33-277C98221AE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8851" name="Shape 75">
            <a:extLst>
              <a:ext uri="{FF2B5EF4-FFF2-40B4-BE49-F238E27FC236}">
                <a16:creationId xmlns:a16="http://schemas.microsoft.com/office/drawing/2014/main" id="{C3CFD319-3735-484A-829B-AD816F879E8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11296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hape 74">
            <a:extLst>
              <a:ext uri="{FF2B5EF4-FFF2-40B4-BE49-F238E27FC236}">
                <a16:creationId xmlns:a16="http://schemas.microsoft.com/office/drawing/2014/main" id="{AC2FF8DC-956D-4D64-A73A-A77FD5FCF1B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9875" name="Shape 75">
            <a:extLst>
              <a:ext uri="{FF2B5EF4-FFF2-40B4-BE49-F238E27FC236}">
                <a16:creationId xmlns:a16="http://schemas.microsoft.com/office/drawing/2014/main" id="{23D23E95-63C6-4431-9719-49C4755888E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72316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hape 74">
            <a:extLst>
              <a:ext uri="{FF2B5EF4-FFF2-40B4-BE49-F238E27FC236}">
                <a16:creationId xmlns:a16="http://schemas.microsoft.com/office/drawing/2014/main" id="{944B0708-685D-48F1-9B09-9A695B96196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80899" name="Shape 75">
            <a:extLst>
              <a:ext uri="{FF2B5EF4-FFF2-40B4-BE49-F238E27FC236}">
                <a16:creationId xmlns:a16="http://schemas.microsoft.com/office/drawing/2014/main" id="{85CB7D90-BF0C-444D-8AAB-3F3EFA3B17B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712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hape 74">
            <a:extLst>
              <a:ext uri="{FF2B5EF4-FFF2-40B4-BE49-F238E27FC236}">
                <a16:creationId xmlns:a16="http://schemas.microsoft.com/office/drawing/2014/main" id="{1DDCA5C4-3186-4D44-B62D-6F4FBFBE30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81923" name="Shape 75">
            <a:extLst>
              <a:ext uri="{FF2B5EF4-FFF2-40B4-BE49-F238E27FC236}">
                <a16:creationId xmlns:a16="http://schemas.microsoft.com/office/drawing/2014/main" id="{91CA234E-5D4C-4EE5-A185-74BEFDCF24D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09335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hape 74">
            <a:extLst>
              <a:ext uri="{FF2B5EF4-FFF2-40B4-BE49-F238E27FC236}">
                <a16:creationId xmlns:a16="http://schemas.microsoft.com/office/drawing/2014/main" id="{9FAB0894-365E-4187-888E-1D17E4A92F9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82947" name="Shape 75">
            <a:extLst>
              <a:ext uri="{FF2B5EF4-FFF2-40B4-BE49-F238E27FC236}">
                <a16:creationId xmlns:a16="http://schemas.microsoft.com/office/drawing/2014/main" id="{DD93A4D8-EFB1-4A7C-8ED1-F25B4B956BD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2310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hape 74">
            <a:extLst>
              <a:ext uri="{FF2B5EF4-FFF2-40B4-BE49-F238E27FC236}">
                <a16:creationId xmlns:a16="http://schemas.microsoft.com/office/drawing/2014/main" id="{F97DB9AF-6EE6-4B42-A719-D5EDE407325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83971" name="Shape 75">
            <a:extLst>
              <a:ext uri="{FF2B5EF4-FFF2-40B4-BE49-F238E27FC236}">
                <a16:creationId xmlns:a16="http://schemas.microsoft.com/office/drawing/2014/main" id="{ACCC75FA-8A13-4533-817A-82FE10A30D7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5383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hape 74">
            <a:extLst>
              <a:ext uri="{FF2B5EF4-FFF2-40B4-BE49-F238E27FC236}">
                <a16:creationId xmlns:a16="http://schemas.microsoft.com/office/drawing/2014/main" id="{515A73C0-6991-437C-9475-C880457E14C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7347" name="Shape 75">
            <a:extLst>
              <a:ext uri="{FF2B5EF4-FFF2-40B4-BE49-F238E27FC236}">
                <a16:creationId xmlns:a16="http://schemas.microsoft.com/office/drawing/2014/main" id="{14E9D7C1-4565-4D1A-9E00-60FEE1BBC2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85259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hape 74">
            <a:extLst>
              <a:ext uri="{FF2B5EF4-FFF2-40B4-BE49-F238E27FC236}">
                <a16:creationId xmlns:a16="http://schemas.microsoft.com/office/drawing/2014/main" id="{819B4069-ABC6-4757-8870-07E766102BE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84995" name="Shape 75">
            <a:extLst>
              <a:ext uri="{FF2B5EF4-FFF2-40B4-BE49-F238E27FC236}">
                <a16:creationId xmlns:a16="http://schemas.microsoft.com/office/drawing/2014/main" id="{4614D249-6C74-4BD3-AF5E-FD3B73EC84C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72578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hape 74">
            <a:extLst>
              <a:ext uri="{FF2B5EF4-FFF2-40B4-BE49-F238E27FC236}">
                <a16:creationId xmlns:a16="http://schemas.microsoft.com/office/drawing/2014/main" id="{401D1E8B-2383-4253-91CF-1F26BDBD0E3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86019" name="Shape 75">
            <a:extLst>
              <a:ext uri="{FF2B5EF4-FFF2-40B4-BE49-F238E27FC236}">
                <a16:creationId xmlns:a16="http://schemas.microsoft.com/office/drawing/2014/main" id="{E24CEABC-AD55-40B9-AEAC-0A3E3073508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962891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hape 74">
            <a:extLst>
              <a:ext uri="{FF2B5EF4-FFF2-40B4-BE49-F238E27FC236}">
                <a16:creationId xmlns:a16="http://schemas.microsoft.com/office/drawing/2014/main" id="{D2DDF067-5F93-41A0-928B-705E398502F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87043" name="Shape 75">
            <a:extLst>
              <a:ext uri="{FF2B5EF4-FFF2-40B4-BE49-F238E27FC236}">
                <a16:creationId xmlns:a16="http://schemas.microsoft.com/office/drawing/2014/main" id="{C2D5B966-F871-4D94-B31E-D7E88636CE6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2920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hape 74">
            <a:extLst>
              <a:ext uri="{FF2B5EF4-FFF2-40B4-BE49-F238E27FC236}">
                <a16:creationId xmlns:a16="http://schemas.microsoft.com/office/drawing/2014/main" id="{3914A09B-91F8-4D0E-AF6B-87C814637F8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88067" name="Shape 75">
            <a:extLst>
              <a:ext uri="{FF2B5EF4-FFF2-40B4-BE49-F238E27FC236}">
                <a16:creationId xmlns:a16="http://schemas.microsoft.com/office/drawing/2014/main" id="{CC1CF203-1406-4832-85D8-B6761EF90B8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455910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hape 74">
            <a:extLst>
              <a:ext uri="{FF2B5EF4-FFF2-40B4-BE49-F238E27FC236}">
                <a16:creationId xmlns:a16="http://schemas.microsoft.com/office/drawing/2014/main" id="{F50054BD-7E1A-4121-A653-7D7C2EE26C3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89091" name="Shape 75">
            <a:extLst>
              <a:ext uri="{FF2B5EF4-FFF2-40B4-BE49-F238E27FC236}">
                <a16:creationId xmlns:a16="http://schemas.microsoft.com/office/drawing/2014/main" id="{C5FFF482-162B-413E-8AD7-5874924F82E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924693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hape 74">
            <a:extLst>
              <a:ext uri="{FF2B5EF4-FFF2-40B4-BE49-F238E27FC236}">
                <a16:creationId xmlns:a16="http://schemas.microsoft.com/office/drawing/2014/main" id="{10A4AE28-4D96-4173-B10F-097A08EEACA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90115" name="Shape 75">
            <a:extLst>
              <a:ext uri="{FF2B5EF4-FFF2-40B4-BE49-F238E27FC236}">
                <a16:creationId xmlns:a16="http://schemas.microsoft.com/office/drawing/2014/main" id="{1368961B-62F7-4350-9D59-FCE06583501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088287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hape 74">
            <a:extLst>
              <a:ext uri="{FF2B5EF4-FFF2-40B4-BE49-F238E27FC236}">
                <a16:creationId xmlns:a16="http://schemas.microsoft.com/office/drawing/2014/main" id="{4D36DEA4-96F2-4103-8277-90472582F52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91139" name="Shape 75">
            <a:extLst>
              <a:ext uri="{FF2B5EF4-FFF2-40B4-BE49-F238E27FC236}">
                <a16:creationId xmlns:a16="http://schemas.microsoft.com/office/drawing/2014/main" id="{9706C63D-412A-411B-BC4D-C2977DE0FA8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899955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hape 74">
            <a:extLst>
              <a:ext uri="{FF2B5EF4-FFF2-40B4-BE49-F238E27FC236}">
                <a16:creationId xmlns:a16="http://schemas.microsoft.com/office/drawing/2014/main" id="{AE7F599C-9826-46D8-A3F6-32474ED872A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92163" name="Shape 75">
            <a:extLst>
              <a:ext uri="{FF2B5EF4-FFF2-40B4-BE49-F238E27FC236}">
                <a16:creationId xmlns:a16="http://schemas.microsoft.com/office/drawing/2014/main" id="{2E1D3CBD-CB09-4F9F-A61E-DC7BD00668F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846456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hape 74">
            <a:extLst>
              <a:ext uri="{FF2B5EF4-FFF2-40B4-BE49-F238E27FC236}">
                <a16:creationId xmlns:a16="http://schemas.microsoft.com/office/drawing/2014/main" id="{65F1C8C9-05A1-4A2F-A0CE-A8C47D7E79C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93187" name="Shape 75">
            <a:extLst>
              <a:ext uri="{FF2B5EF4-FFF2-40B4-BE49-F238E27FC236}">
                <a16:creationId xmlns:a16="http://schemas.microsoft.com/office/drawing/2014/main" id="{5C75E27B-E436-4BB8-9B3A-9D67F47B263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318556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hape 74">
            <a:extLst>
              <a:ext uri="{FF2B5EF4-FFF2-40B4-BE49-F238E27FC236}">
                <a16:creationId xmlns:a16="http://schemas.microsoft.com/office/drawing/2014/main" id="{E5754454-4301-4EBE-B0AB-64D1CAE965C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94211" name="Shape 75">
            <a:extLst>
              <a:ext uri="{FF2B5EF4-FFF2-40B4-BE49-F238E27FC236}">
                <a16:creationId xmlns:a16="http://schemas.microsoft.com/office/drawing/2014/main" id="{E5109A9D-E452-48CF-860D-9505F1D738D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5228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74">
            <a:extLst>
              <a:ext uri="{FF2B5EF4-FFF2-40B4-BE49-F238E27FC236}">
                <a16:creationId xmlns:a16="http://schemas.microsoft.com/office/drawing/2014/main" id="{F2C42F33-BC10-4DFA-A3C5-8A7222A0E9D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8371" name="Shape 75">
            <a:extLst>
              <a:ext uri="{FF2B5EF4-FFF2-40B4-BE49-F238E27FC236}">
                <a16:creationId xmlns:a16="http://schemas.microsoft.com/office/drawing/2014/main" id="{8E842E1D-D40F-4A83-B552-F9022C077E0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012010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hape 74">
            <a:extLst>
              <a:ext uri="{FF2B5EF4-FFF2-40B4-BE49-F238E27FC236}">
                <a16:creationId xmlns:a16="http://schemas.microsoft.com/office/drawing/2014/main" id="{13F6C187-9D4D-4547-B696-3F62297E240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95235" name="Shape 75">
            <a:extLst>
              <a:ext uri="{FF2B5EF4-FFF2-40B4-BE49-F238E27FC236}">
                <a16:creationId xmlns:a16="http://schemas.microsoft.com/office/drawing/2014/main" id="{3BF130EF-2BA5-48C7-9494-B1386FF3113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50176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74">
            <a:extLst>
              <a:ext uri="{FF2B5EF4-FFF2-40B4-BE49-F238E27FC236}">
                <a16:creationId xmlns:a16="http://schemas.microsoft.com/office/drawing/2014/main" id="{039F15A6-5211-42E6-93D9-06B33A23CCB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9395" name="Shape 75">
            <a:extLst>
              <a:ext uri="{FF2B5EF4-FFF2-40B4-BE49-F238E27FC236}">
                <a16:creationId xmlns:a16="http://schemas.microsoft.com/office/drawing/2014/main" id="{FAC8BD2E-5814-405E-ACBF-1A744634E88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93440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74">
            <a:extLst>
              <a:ext uri="{FF2B5EF4-FFF2-40B4-BE49-F238E27FC236}">
                <a16:creationId xmlns:a16="http://schemas.microsoft.com/office/drawing/2014/main" id="{8661BA09-EB5D-4898-B97B-8C35C3D55C0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60419" name="Shape 75">
            <a:extLst>
              <a:ext uri="{FF2B5EF4-FFF2-40B4-BE49-F238E27FC236}">
                <a16:creationId xmlns:a16="http://schemas.microsoft.com/office/drawing/2014/main" id="{C140F089-C4ED-4EB2-842F-146E5097824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03066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hape 74">
            <a:extLst>
              <a:ext uri="{FF2B5EF4-FFF2-40B4-BE49-F238E27FC236}">
                <a16:creationId xmlns:a16="http://schemas.microsoft.com/office/drawing/2014/main" id="{7ED45A70-7C52-47B3-B2FF-942DA79FD68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61443" name="Shape 75">
            <a:extLst>
              <a:ext uri="{FF2B5EF4-FFF2-40B4-BE49-F238E27FC236}">
                <a16:creationId xmlns:a16="http://schemas.microsoft.com/office/drawing/2014/main" id="{290A984E-7438-4FD4-9C68-BEC8FA9794C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72229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74">
            <a:extLst>
              <a:ext uri="{FF2B5EF4-FFF2-40B4-BE49-F238E27FC236}">
                <a16:creationId xmlns:a16="http://schemas.microsoft.com/office/drawing/2014/main" id="{BD2A7DB2-1174-4411-865D-29010903F9A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62467" name="Shape 75">
            <a:extLst>
              <a:ext uri="{FF2B5EF4-FFF2-40B4-BE49-F238E27FC236}">
                <a16:creationId xmlns:a16="http://schemas.microsoft.com/office/drawing/2014/main" id="{DAFA8FEA-8EBB-43CA-8B35-1B0387B6358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59683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74">
            <a:extLst>
              <a:ext uri="{FF2B5EF4-FFF2-40B4-BE49-F238E27FC236}">
                <a16:creationId xmlns:a16="http://schemas.microsoft.com/office/drawing/2014/main" id="{37C182AC-B138-4F33-91AE-CF95548734E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63491" name="Shape 75">
            <a:extLst>
              <a:ext uri="{FF2B5EF4-FFF2-40B4-BE49-F238E27FC236}">
                <a16:creationId xmlns:a16="http://schemas.microsoft.com/office/drawing/2014/main" id="{894DCE30-C42A-4B5A-8248-1C732DB7C86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0499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Camso 2019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57200" y="1541035"/>
            <a:ext cx="8229600" cy="3053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281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Image 2" descr="PPT_1503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1" r="1" b="74301"/>
          <a:stretch/>
        </p:blipFill>
        <p:spPr>
          <a:xfrm>
            <a:off x="7848600" y="0"/>
            <a:ext cx="1295400" cy="1314450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77200" y="4857750"/>
            <a:ext cx="914400" cy="1714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/>
              <a:t>Camso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3587992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PPT_1503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1" r="1" b="74301"/>
          <a:stretch/>
        </p:blipFill>
        <p:spPr>
          <a:xfrm>
            <a:off x="7848600" y="0"/>
            <a:ext cx="1295400" cy="1314450"/>
          </a:xfrm>
          <a:prstGeom prst="rect">
            <a:avLst/>
          </a:prstGeom>
        </p:spPr>
      </p:pic>
      <p:sp>
        <p:nvSpPr>
          <p:cNvPr id="4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8077200" y="4857750"/>
            <a:ext cx="914400" cy="1714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/>
              <a:t>Camso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471518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Camso 2019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894EF-B145-4C1C-A223-1A6C03769532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9571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DAF9C5-CEC8-4ABC-B7EB-B00F73A90A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Camso 2019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F5308F-4B2D-430C-871A-4CA398C55F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C68A3-F9B1-4501-AB2A-2E935012847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0670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_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Camso 2019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57B8"/>
                </a:solidFill>
              </a:defRPr>
            </a:lvl1pPr>
          </a:lstStyle>
          <a:p>
            <a:fld id="{4E950855-28E0-B842-9330-3B380073FD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57200" y="1541035"/>
            <a:ext cx="4044930" cy="3053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42772" y="1541035"/>
            <a:ext cx="4044930" cy="3053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100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_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Camso 2019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220948" y="1419622"/>
            <a:ext cx="465851" cy="119040"/>
          </a:xfrm>
        </p:spPr>
        <p:txBody>
          <a:bodyPr/>
          <a:lstStyle>
            <a:lvl1pPr>
              <a:defRPr>
                <a:solidFill>
                  <a:srgbClr val="0057B8"/>
                </a:solidFill>
              </a:defRPr>
            </a:lvl1pPr>
          </a:lstStyle>
          <a:p>
            <a:fld id="{4E950855-28E0-B842-9330-3B380073FD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457218" y="453487"/>
            <a:ext cx="7639423" cy="717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63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_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Camso 2019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220948" y="1419622"/>
            <a:ext cx="465851" cy="119040"/>
          </a:xfrm>
        </p:spPr>
        <p:txBody>
          <a:bodyPr/>
          <a:lstStyle>
            <a:lvl1pPr>
              <a:defRPr>
                <a:solidFill>
                  <a:srgbClr val="0057B8"/>
                </a:solidFill>
              </a:defRPr>
            </a:lvl1pPr>
          </a:lstStyle>
          <a:p>
            <a:fld id="{4E950855-28E0-B842-9330-3B380073FD0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39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PT_1503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3"/>
          <a:stretch/>
        </p:blipFill>
        <p:spPr>
          <a:xfrm>
            <a:off x="7084786" y="3"/>
            <a:ext cx="2059214" cy="5150303"/>
          </a:xfrm>
          <a:prstGeom prst="rect">
            <a:avLst/>
          </a:prstGeom>
        </p:spPr>
      </p:pic>
      <p:pic>
        <p:nvPicPr>
          <p:cNvPr id="7" name="Image 6" descr="PPT_1503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1"/>
          <a:stretch/>
        </p:blipFill>
        <p:spPr>
          <a:xfrm>
            <a:off x="0" y="3"/>
            <a:ext cx="4572000" cy="515030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2225" y="1766823"/>
            <a:ext cx="5870117" cy="10310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CA" dirty="0"/>
              <a:t>Cliquez </a:t>
            </a:r>
            <a:br>
              <a:rPr lang="fr-CA" dirty="0"/>
            </a:br>
            <a:r>
              <a:rPr lang="fr-CA" dirty="0"/>
              <a:t>et modifiez le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342225" y="2858721"/>
            <a:ext cx="5870575" cy="461963"/>
          </a:xfrm>
        </p:spPr>
        <p:txBody>
          <a:bodyPr anchor="ctr">
            <a:normAutofit/>
          </a:bodyPr>
          <a:lstStyle>
            <a:lvl1pPr marL="0" indent="0">
              <a:buNone/>
              <a:defRPr sz="1600" b="1" i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9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_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PT_1503-0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58418"/>
            <a:ext cx="8001000" cy="110251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Camso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50855-28E0-B842-9330-3B380073FD02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6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_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PT_1503-0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58418"/>
            <a:ext cx="8001000" cy="110251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Camso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50855-28E0-B842-9330-3B380073FD02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8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_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PT_1503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236" y="3558418"/>
            <a:ext cx="7401564" cy="11025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0000"/>
                </a:solidFill>
              </a:rPr>
              <a:t>Camso 2019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7B8"/>
                </a:solidFill>
              </a:defRPr>
            </a:lvl1pPr>
          </a:lstStyle>
          <a:p>
            <a:fld id="{4E950855-28E0-B842-9330-3B380073F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9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PT_1503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9" descr="PPT_1503-02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7" b="25000"/>
          <a:stretch/>
        </p:blipFill>
        <p:spPr>
          <a:xfrm>
            <a:off x="4573588" y="0"/>
            <a:ext cx="4570412" cy="51435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Camso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50855-28E0-B842-9330-3B380073FD02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507751" y="1346610"/>
            <a:ext cx="2713198" cy="234791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4"/>
          </p:nvPr>
        </p:nvSpPr>
        <p:spPr>
          <a:xfrm>
            <a:off x="471488" y="1346610"/>
            <a:ext cx="3644900" cy="23479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30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PT_1503-05.pn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18" y="460362"/>
            <a:ext cx="7639423" cy="717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43954"/>
            <a:ext cx="8229600" cy="2950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791199" y="4660937"/>
            <a:ext cx="2895600" cy="187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fr-FR">
                <a:solidFill>
                  <a:srgbClr val="000000"/>
                </a:solidFill>
              </a:rPr>
              <a:t>Camso 2019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20989" y="1421995"/>
            <a:ext cx="465851" cy="119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 i="0">
                <a:solidFill>
                  <a:srgbClr val="0057B8"/>
                </a:solidFill>
                <a:latin typeface="Arial"/>
                <a:cs typeface="Arial"/>
              </a:defRPr>
            </a:lvl1pPr>
          </a:lstStyle>
          <a:p>
            <a:pPr defTabSz="457200"/>
            <a:fld id="{4E950855-28E0-B842-9330-3B380073FD02}" type="slidenum">
              <a:rPr lang="fr-FR" smtClean="0"/>
              <a:pPr defTabSz="45720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023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935" r:id="rId3"/>
    <p:sldLayoutId id="2147483940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936" r:id="rId10"/>
    <p:sldLayoutId id="2147483937" r:id="rId11"/>
    <p:sldLayoutId id="2147483938" r:id="rId12"/>
    <p:sldLayoutId id="214748393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2563" indent="-182563" algn="l" defTabSz="457200" rtl="0" eaLnBrk="1" latinLnBrk="0" hangingPunct="1">
        <a:spcBef>
          <a:spcPct val="20000"/>
        </a:spcBef>
        <a:buClr>
          <a:srgbClr val="0640A9"/>
        </a:buClr>
        <a:buFont typeface="Wingdings" charset="2"/>
        <a:buChar char="§"/>
        <a:defRPr sz="2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Global Procurement - Supplier Quality</a:t>
            </a:r>
            <a:br>
              <a:rPr lang="en-US" dirty="0"/>
            </a:br>
            <a:r>
              <a:rPr lang="en-US" dirty="0"/>
              <a:t>Understanding SPC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3CA3CF3-FCAB-4147-AD5A-E73D56C82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Lise Robert SQS (Supplier Quality Specialist)</a:t>
            </a:r>
          </a:p>
          <a:p>
            <a:r>
              <a:rPr lang="en-US" dirty="0"/>
              <a:t>Rev. 01 – Nov 29th 2018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78863" y="1422400"/>
            <a:ext cx="465137" cy="119063"/>
          </a:xfrm>
        </p:spPr>
        <p:txBody>
          <a:bodyPr/>
          <a:lstStyle/>
          <a:p>
            <a:fld id="{4E950855-28E0-B842-9330-3B380073FD02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7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CF459CE4-DBFB-48B8-84DA-F4A2B1DF4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084"/>
            <a:ext cx="5543550" cy="298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21289A-331B-7F48-9780-F5ECACC517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7568752"/>
      </p:ext>
    </p:extLst>
  </p:cSld>
  <p:clrMapOvr>
    <a:masterClrMapping/>
  </p:clrMapOvr>
  <p:transition spd="med" advClick="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71">
            <a:extLst>
              <a:ext uri="{FF2B5EF4-FFF2-40B4-BE49-F238E27FC236}">
                <a16:creationId xmlns:a16="http://schemas.microsoft.com/office/drawing/2014/main" id="{9E9E47B3-B1AB-467A-A3B6-805DCF8229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Tx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SPC -  Definitions 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F6AC11A1-FBED-4B95-B49E-23F1A93B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4025"/>
            <a:ext cx="6467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BC895CB-D558-4846-ACA7-A4A646647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3767156"/>
      </p:ext>
    </p:extLst>
  </p:cSld>
  <p:clrMapOvr>
    <a:masterClrMapping/>
  </p:clrMapOvr>
  <p:transition spd="med" advClick="0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19D88050-C11D-4316-BEAA-0B76B6DF7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7494"/>
            <a:ext cx="5657850" cy="389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57D2203-DC6A-DE42-AD34-F1A6578C67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6069312"/>
      </p:ext>
    </p:extLst>
  </p:cSld>
  <p:clrMapOvr>
    <a:masterClrMapping/>
  </p:clrMapOvr>
  <p:transition spd="med" advClick="0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E7454679-0201-48EB-8E3A-D0832CD4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510"/>
            <a:ext cx="5260032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>
            <a:extLst>
              <a:ext uri="{FF2B5EF4-FFF2-40B4-BE49-F238E27FC236}">
                <a16:creationId xmlns:a16="http://schemas.microsoft.com/office/drawing/2014/main" id="{F9E2B4D4-D01D-4263-86A2-CCEB12B2A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40160"/>
            <a:ext cx="2245136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1">
            <a:extLst>
              <a:ext uri="{FF2B5EF4-FFF2-40B4-BE49-F238E27FC236}">
                <a16:creationId xmlns:a16="http://schemas.microsoft.com/office/drawing/2014/main" id="{118BA0F3-2B81-4320-9F32-C93A6B9993C4}"/>
              </a:ext>
            </a:extLst>
          </p:cNvPr>
          <p:cNvSpPr txBox="1">
            <a:spLocks/>
          </p:cNvSpPr>
          <p:nvPr/>
        </p:nvSpPr>
        <p:spPr bwMode="auto">
          <a:xfrm>
            <a:off x="1143000" y="1"/>
            <a:ext cx="6858000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75" rIns="68569" bIns="34275" anchor="ctr"/>
          <a:lstStyle/>
          <a:p>
            <a:pPr>
              <a:buClr>
                <a:srgbClr val="FFFFFF"/>
              </a:buClr>
              <a:buSzPct val="25000"/>
              <a:buFont typeface="Arial"/>
              <a:buNone/>
              <a:defRPr/>
            </a:pPr>
            <a:r>
              <a:rPr lang="en-US" sz="2100" kern="0">
                <a:solidFill>
                  <a:srgbClr val="FFFFFF"/>
                </a:solidFill>
                <a:latin typeface="Cambria" pitchFamily="18" charset="0"/>
                <a:ea typeface="Arial"/>
                <a:cs typeface="Arial" charset="0"/>
                <a:sym typeface="Cambria" pitchFamily="18" charset="0"/>
              </a:rPr>
              <a:t>SPC -  Definitions </a:t>
            </a:r>
            <a:endParaRPr lang="en-US" sz="2100" kern="0" dirty="0">
              <a:solidFill>
                <a:srgbClr val="FFFFFF"/>
              </a:solidFill>
              <a:latin typeface="Cambria" pitchFamily="18" charset="0"/>
              <a:ea typeface="Arial"/>
              <a:cs typeface="Arial" charset="0"/>
              <a:sym typeface="Cambria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FCE730B-EC43-2541-896F-2FA15B65C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3188530"/>
      </p:ext>
    </p:extLst>
  </p:cSld>
  <p:clrMapOvr>
    <a:masterClrMapping/>
  </p:clrMapOvr>
  <p:transition spd="med" advClick="0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71">
            <a:extLst>
              <a:ext uri="{FF2B5EF4-FFF2-40B4-BE49-F238E27FC236}">
                <a16:creationId xmlns:a16="http://schemas.microsoft.com/office/drawing/2014/main" id="{AC9B657B-2FF8-46B6-B121-CD578055D4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SPC- Zone of Control Charts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DAB6D259-1676-4257-B243-AABCA4363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46" y="1285492"/>
            <a:ext cx="29146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Shape 71">
            <a:extLst>
              <a:ext uri="{FF2B5EF4-FFF2-40B4-BE49-F238E27FC236}">
                <a16:creationId xmlns:a16="http://schemas.microsoft.com/office/drawing/2014/main" id="{EA04D67A-4206-4D22-B51F-19E9C83231EA}"/>
              </a:ext>
            </a:extLst>
          </p:cNvPr>
          <p:cNvSpPr txBox="1">
            <a:spLocks/>
          </p:cNvSpPr>
          <p:nvPr/>
        </p:nvSpPr>
        <p:spPr bwMode="auto">
          <a:xfrm>
            <a:off x="322408" y="370496"/>
            <a:ext cx="4114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25000"/>
            </a:pPr>
            <a:r>
              <a:rPr lang="en-US" altLang="fr-FR" sz="1500">
                <a:solidFill>
                  <a:schemeClr val="tx1"/>
                </a:solidFill>
                <a:latin typeface="Cambria" panose="02040503050406030204" pitchFamily="18" charset="0"/>
                <a:sym typeface="Cambria" panose="02040503050406030204" pitchFamily="18" charset="0"/>
              </a:rPr>
              <a:t>Many of the standard rules examine points base on Zones.</a:t>
            </a:r>
          </a:p>
          <a:p>
            <a:pPr eaLnBrk="1" hangingPunct="1">
              <a:buClr>
                <a:srgbClr val="FFFFFF"/>
              </a:buClr>
              <a:buSzPct val="25000"/>
            </a:pPr>
            <a:r>
              <a:rPr lang="en-US" altLang="fr-FR" sz="1500">
                <a:solidFill>
                  <a:schemeClr val="tx1"/>
                </a:solidFill>
                <a:latin typeface="Cambria" panose="02040503050406030204" pitchFamily="18" charset="0"/>
                <a:sym typeface="Cambria" panose="02040503050406030204" pitchFamily="18" charset="0"/>
              </a:rPr>
              <a:t>Area within control limits is divided into 3 zones,  Zone A-3 sigma zone, Zone B- 2-Sigma Zone and Zone C- 1-sigma zone.</a:t>
            </a:r>
          </a:p>
          <a:p>
            <a:pPr eaLnBrk="1" hangingPunct="1">
              <a:buClr>
                <a:srgbClr val="FFFFFF"/>
              </a:buClr>
              <a:buSzPct val="25000"/>
              <a:buFont typeface="Wingdings" panose="05000000000000000000" pitchFamily="2" charset="2"/>
              <a:buChar char="Ø"/>
            </a:pPr>
            <a:endParaRPr lang="en-US" altLang="fr-FR" sz="1500">
              <a:solidFill>
                <a:schemeClr val="tx1"/>
              </a:solidFill>
              <a:latin typeface="Cambria" panose="02040503050406030204" pitchFamily="18" charset="0"/>
              <a:sym typeface="Cambria" panose="02040503050406030204" pitchFamily="18" charset="0"/>
            </a:endParaRPr>
          </a:p>
          <a:p>
            <a:pPr eaLnBrk="1" hangingPunct="1">
              <a:buClr>
                <a:srgbClr val="FFFFFF"/>
              </a:buClr>
              <a:buSzPct val="25000"/>
              <a:buFont typeface="Wingdings" panose="05000000000000000000" pitchFamily="2" charset="2"/>
              <a:buChar char="Ø"/>
            </a:pPr>
            <a:r>
              <a:rPr lang="en-US" altLang="fr-FR" sz="1500">
                <a:solidFill>
                  <a:schemeClr val="tx1"/>
                </a:solidFill>
                <a:latin typeface="Cambria" panose="02040503050406030204" pitchFamily="18" charset="0"/>
                <a:sym typeface="Cambria" panose="02040503050406030204" pitchFamily="18" charset="0"/>
              </a:rPr>
              <a:t>  </a:t>
            </a:r>
          </a:p>
          <a:p>
            <a:pPr eaLnBrk="1" hangingPunct="1">
              <a:buClr>
                <a:srgbClr val="FFFFFF"/>
              </a:buClr>
              <a:buSzPct val="25000"/>
              <a:buFont typeface="Wingdings" panose="05000000000000000000" pitchFamily="2" charset="2"/>
              <a:buChar char="Ø"/>
            </a:pPr>
            <a:r>
              <a:rPr lang="en-US" altLang="fr-FR" sz="1500">
                <a:solidFill>
                  <a:schemeClr val="tx1"/>
                </a:solidFill>
                <a:latin typeface="Cambria" panose="02040503050406030204" pitchFamily="18" charset="0"/>
                <a:sym typeface="Cambria" panose="02040503050406030204" pitchFamily="18" charset="0"/>
              </a:rPr>
              <a:t>  </a:t>
            </a:r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A4995ACA-FDBC-40FC-BAD2-F82D6475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8" y="1570646"/>
            <a:ext cx="4057650" cy="196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5A2804BE-D722-42FF-B6AB-473D27821CAC}"/>
              </a:ext>
            </a:extLst>
          </p:cNvPr>
          <p:cNvSpPr/>
          <p:nvPr/>
        </p:nvSpPr>
        <p:spPr>
          <a:xfrm rot="16394743">
            <a:off x="5871283" y="3460169"/>
            <a:ext cx="72270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ym typeface="Arial" charset="0"/>
            </a:endParaRPr>
          </a:p>
        </p:txBody>
      </p:sp>
      <p:sp>
        <p:nvSpPr>
          <p:cNvPr id="14" name="Shape 71">
            <a:extLst>
              <a:ext uri="{FF2B5EF4-FFF2-40B4-BE49-F238E27FC236}">
                <a16:creationId xmlns:a16="http://schemas.microsoft.com/office/drawing/2014/main" id="{C4478D9C-1338-44F6-8C59-8790343734A5}"/>
              </a:ext>
            </a:extLst>
          </p:cNvPr>
          <p:cNvSpPr txBox="1">
            <a:spLocks/>
          </p:cNvSpPr>
          <p:nvPr/>
        </p:nvSpPr>
        <p:spPr bwMode="auto">
          <a:xfrm>
            <a:off x="4678871" y="3795886"/>
            <a:ext cx="3200400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75" rIns="68569" bIns="34275" anchor="ctr"/>
          <a:lstStyle/>
          <a:p>
            <a:pPr algn="ctr">
              <a:buClr>
                <a:srgbClr val="FFFFFF"/>
              </a:buClr>
              <a:buSzPct val="25000"/>
              <a:buFont typeface="Cambria" pitchFamily="18" charset="0"/>
              <a:buNone/>
              <a:defRPr/>
            </a:pPr>
            <a:r>
              <a:rPr lang="en-US" b="1" kern="0" dirty="0">
                <a:solidFill>
                  <a:srgbClr val="0070C0"/>
                </a:solidFill>
                <a:latin typeface="Cambria" pitchFamily="18" charset="0"/>
                <a:ea typeface="Arial"/>
                <a:cs typeface="Arial" charset="0"/>
                <a:sym typeface="Cambria" pitchFamily="18" charset="0"/>
              </a:rPr>
              <a:t>Centerline = Control line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D7F71D5-1963-C741-9B4A-082FE1246A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568308"/>
      </p:ext>
    </p:extLst>
  </p:cSld>
  <p:clrMapOvr>
    <a:masterClrMapping/>
  </p:clrMapOvr>
  <p:transition spd="med" advClick="0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71">
            <a:extLst>
              <a:ext uri="{FF2B5EF4-FFF2-40B4-BE49-F238E27FC236}">
                <a16:creationId xmlns:a16="http://schemas.microsoft.com/office/drawing/2014/main" id="{1545D38A-C038-4C32-A7BD-B2DFF0ECFE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SPC- Control Limits 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60B9239B-A5B8-4ADE-A2E0-9D9312DB4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6" y="260028"/>
            <a:ext cx="5486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A75843A9-3AD8-4F68-8219-D8CC64FB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31790"/>
            <a:ext cx="527208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5A85F2-20BC-324C-A950-317D17CF7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0193773"/>
      </p:ext>
    </p:extLst>
  </p:cSld>
  <p:clrMapOvr>
    <a:masterClrMapping/>
  </p:clrMapOvr>
  <p:transition spd="med" advClick="0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71">
            <a:extLst>
              <a:ext uri="{FF2B5EF4-FFF2-40B4-BE49-F238E27FC236}">
                <a16:creationId xmlns:a16="http://schemas.microsoft.com/office/drawing/2014/main" id="{A3D827BF-8BB6-4E06-9AC6-8085F4CDDD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SHORT RUN  SPC  </a:t>
            </a:r>
          </a:p>
        </p:txBody>
      </p:sp>
      <p:sp>
        <p:nvSpPr>
          <p:cNvPr id="5" name="Shape 71">
            <a:extLst>
              <a:ext uri="{FF2B5EF4-FFF2-40B4-BE49-F238E27FC236}">
                <a16:creationId xmlns:a16="http://schemas.microsoft.com/office/drawing/2014/main" id="{4AB51A59-3CDC-4DA1-AA14-F77811BBA086}"/>
              </a:ext>
            </a:extLst>
          </p:cNvPr>
          <p:cNvSpPr txBox="1">
            <a:spLocks/>
          </p:cNvSpPr>
          <p:nvPr/>
        </p:nvSpPr>
        <p:spPr bwMode="auto">
          <a:xfrm>
            <a:off x="1274490" y="1175837"/>
            <a:ext cx="6057900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75" rIns="68569" bIns="34275" anchor="ctr"/>
          <a:lstStyle/>
          <a:p>
            <a:pPr>
              <a:buClr>
                <a:srgbClr val="FFFFFF"/>
              </a:buClr>
              <a:buSzPct val="25000"/>
              <a:buFont typeface="Cambria" pitchFamily="18" charset="0"/>
              <a:buNone/>
              <a:defRPr/>
            </a:pPr>
            <a:r>
              <a:rPr lang="en-US" sz="2100" b="1" kern="0" dirty="0">
                <a:solidFill>
                  <a:srgbClr val="0070C0"/>
                </a:solidFill>
                <a:latin typeface="Cambria" pitchFamily="18" charset="0"/>
                <a:ea typeface="Arial"/>
                <a:cs typeface="Arial" charset="0"/>
                <a:sym typeface="Cambria" pitchFamily="18" charset="0"/>
              </a:rPr>
              <a:t>Example, how to calculate the upper and lower control limits  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4DA91B7E-3D75-4B17-BD11-EF6F430BC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04487"/>
            <a:ext cx="6229350" cy="222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2FA992-A1C4-BD49-88E4-CBC38B7D77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7987772"/>
      </p:ext>
    </p:extLst>
  </p:cSld>
  <p:clrMapOvr>
    <a:masterClrMapping/>
  </p:clrMapOvr>
  <p:transition spd="med" advClick="0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71">
            <a:extLst>
              <a:ext uri="{FF2B5EF4-FFF2-40B4-BE49-F238E27FC236}">
                <a16:creationId xmlns:a16="http://schemas.microsoft.com/office/drawing/2014/main" id="{4012D898-81E3-441F-B72F-26DE5ADB56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SHORT RUN  SPC  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647EB2EF-3886-4BA5-95EB-58D7D2A3E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857250"/>
            <a:ext cx="36576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B2BA693-2205-764F-8239-573DB9737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6426146"/>
      </p:ext>
    </p:extLst>
  </p:cSld>
  <p:clrMapOvr>
    <a:masterClrMapping/>
  </p:clrMapOvr>
  <p:transition spd="med" advClick="0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71">
            <a:extLst>
              <a:ext uri="{FF2B5EF4-FFF2-40B4-BE49-F238E27FC236}">
                <a16:creationId xmlns:a16="http://schemas.microsoft.com/office/drawing/2014/main" id="{01808096-714E-45D9-AFDB-EE73D240F7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SHORT RUN  SPC  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67EBEC24-EB5D-4994-AC13-F91E64534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742950"/>
            <a:ext cx="374674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>
            <a:extLst>
              <a:ext uri="{FF2B5EF4-FFF2-40B4-BE49-F238E27FC236}">
                <a16:creationId xmlns:a16="http://schemas.microsoft.com/office/drawing/2014/main" id="{0ACD1397-92AB-404F-8317-BF2F3E9C3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800351"/>
            <a:ext cx="2321446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3933E38-C4D1-954F-8BDA-909E2AFD1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3724862"/>
      </p:ext>
    </p:extLst>
  </p:cSld>
  <p:clrMapOvr>
    <a:masterClrMapping/>
  </p:clrMapOvr>
  <p:transition spd="med" advClick="0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71">
            <a:extLst>
              <a:ext uri="{FF2B5EF4-FFF2-40B4-BE49-F238E27FC236}">
                <a16:creationId xmlns:a16="http://schemas.microsoft.com/office/drawing/2014/main" id="{505AAB10-2E7F-4FA9-9232-CAE63A856D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SHORT RUN  SPC  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7040D452-6505-4536-BBF2-E5D8DAEFC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857250"/>
            <a:ext cx="3364706" cy="266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>
            <a:extLst>
              <a:ext uri="{FF2B5EF4-FFF2-40B4-BE49-F238E27FC236}">
                <a16:creationId xmlns:a16="http://schemas.microsoft.com/office/drawing/2014/main" id="{252DF0C4-C8A2-44D1-9732-17DEAB9EB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1"/>
            <a:ext cx="1893094" cy="299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6E14AF-5435-AE4D-AE37-0AF998BBEB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3238772"/>
      </p:ext>
    </p:extLst>
  </p:cSld>
  <p:clrMapOvr>
    <a:masterClrMapping/>
  </p:clrMapOvr>
  <p:transition spd="med" advClick="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71">
            <a:extLst>
              <a:ext uri="{FF2B5EF4-FFF2-40B4-BE49-F238E27FC236}">
                <a16:creationId xmlns:a16="http://schemas.microsoft.com/office/drawing/2014/main" id="{20D80462-C267-444C-97BB-AEDD6E1A3A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>
                <a:sym typeface="Cambria" panose="02040503050406030204" pitchFamily="18" charset="0"/>
              </a:rPr>
              <a:t>PDCA – SPC Process 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7542933A-847D-44F9-810C-BCDF84B7F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7654"/>
            <a:ext cx="2064544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>
            <a:extLst>
              <a:ext uri="{FF2B5EF4-FFF2-40B4-BE49-F238E27FC236}">
                <a16:creationId xmlns:a16="http://schemas.microsoft.com/office/drawing/2014/main" id="{B04BBAA3-B84E-4173-A676-CC075865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0" y="1254612"/>
            <a:ext cx="3714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1156B72-1E76-9F44-AEE1-C095C56826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1342566"/>
      </p:ext>
    </p:extLst>
  </p:cSld>
  <p:clrMapOvr>
    <a:masterClrMapping/>
  </p:clrMapOvr>
  <p:transition spd="med" advClick="0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71">
            <a:extLst>
              <a:ext uri="{FF2B5EF4-FFF2-40B4-BE49-F238E27FC236}">
                <a16:creationId xmlns:a16="http://schemas.microsoft.com/office/drawing/2014/main" id="{630E6100-2E4F-423B-BCA9-1E30DD4A85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SPC Limits and Spreads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72BF1E31-2835-4230-A24D-44851230D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00100"/>
            <a:ext cx="49149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>
            <a:extLst>
              <a:ext uri="{FF2B5EF4-FFF2-40B4-BE49-F238E27FC236}">
                <a16:creationId xmlns:a16="http://schemas.microsoft.com/office/drawing/2014/main" id="{C1D0AF10-9830-4631-8409-7094CA875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800350"/>
            <a:ext cx="29146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>
            <a:extLst>
              <a:ext uri="{FF2B5EF4-FFF2-40B4-BE49-F238E27FC236}">
                <a16:creationId xmlns:a16="http://schemas.microsoft.com/office/drawing/2014/main" id="{FB7EDF78-DEEE-4706-B5E0-73B28F4BF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914650"/>
            <a:ext cx="35433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A4F1DA2-EFB3-3646-913A-A46FDEE1C0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995911"/>
      </p:ext>
    </p:extLst>
  </p:cSld>
  <p:clrMapOvr>
    <a:masterClrMapping/>
  </p:clrMapOvr>
  <p:transition spd="med" advClick="0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71">
            <a:extLst>
              <a:ext uri="{FF2B5EF4-FFF2-40B4-BE49-F238E27FC236}">
                <a16:creationId xmlns:a16="http://schemas.microsoft.com/office/drawing/2014/main" id="{1E3671CF-4D2C-472D-877F-0CEB16A415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Tx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Process Capability in SPC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D513F233-3E77-4404-96EF-00E42798E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914401"/>
            <a:ext cx="5829300" cy="311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2EDCA9FF-9446-4EE7-B9FA-42CA5F713300}"/>
              </a:ext>
            </a:extLst>
          </p:cNvPr>
          <p:cNvSpPr/>
          <p:nvPr/>
        </p:nvSpPr>
        <p:spPr>
          <a:xfrm rot="2416940">
            <a:off x="6274594" y="2614613"/>
            <a:ext cx="364331" cy="628650"/>
          </a:xfrm>
          <a:prstGeom prst="downArrow">
            <a:avLst>
              <a:gd name="adj1" fmla="val 50000"/>
              <a:gd name="adj2" fmla="val 3820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ym typeface="Arial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E5B8D017-0AF0-4FE7-9A2C-5E9685BD07D2}"/>
              </a:ext>
            </a:extLst>
          </p:cNvPr>
          <p:cNvSpPr/>
          <p:nvPr/>
        </p:nvSpPr>
        <p:spPr>
          <a:xfrm rot="19328537">
            <a:off x="4498181" y="2559844"/>
            <a:ext cx="363141" cy="628650"/>
          </a:xfrm>
          <a:prstGeom prst="downArrow">
            <a:avLst>
              <a:gd name="adj1" fmla="val 50000"/>
              <a:gd name="adj2" fmla="val 3820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ym typeface="Arial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0E5B3F-A782-3549-8DD4-5E7032D37A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50129"/>
      </p:ext>
    </p:extLst>
  </p:cSld>
  <p:clrMapOvr>
    <a:masterClrMapping/>
  </p:clrMapOvr>
  <p:transition spd="med" advClick="0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71">
            <a:extLst>
              <a:ext uri="{FF2B5EF4-FFF2-40B4-BE49-F238E27FC236}">
                <a16:creationId xmlns:a16="http://schemas.microsoft.com/office/drawing/2014/main" id="{792CB47C-5781-4369-A63D-A0ABF9B473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Calculating Process Capability Flow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4C6D7745-20A0-4D6B-A5AA-77EE87D6A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143000"/>
            <a:ext cx="2914650" cy="320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>
            <a:extLst>
              <a:ext uri="{FF2B5EF4-FFF2-40B4-BE49-F238E27FC236}">
                <a16:creationId xmlns:a16="http://schemas.microsoft.com/office/drawing/2014/main" id="{0390865B-65FD-4FD0-B000-0036A21D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457450"/>
            <a:ext cx="100012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FFA38022-FE27-46B6-BBE1-10E2FFEC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089423"/>
            <a:ext cx="2686050" cy="162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BBBFAC5-3EC3-5A44-9662-73BFD64ED3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673849"/>
      </p:ext>
    </p:extLst>
  </p:cSld>
  <p:clrMapOvr>
    <a:masterClrMapping/>
  </p:clrMapOvr>
  <p:transition spd="med" advClick="0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71">
            <a:extLst>
              <a:ext uri="{FF2B5EF4-FFF2-40B4-BE49-F238E27FC236}">
                <a16:creationId xmlns:a16="http://schemas.microsoft.com/office/drawing/2014/main" id="{4F3271BB-2CB2-4625-BFF4-32630BB7F6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Data  Collection:  Determine Normality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5F7081CC-6C8D-47FD-87C9-3BD3D77AA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35" y="857250"/>
            <a:ext cx="6765131" cy="28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A9440E5-84F3-9E48-BC60-DEC610C21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3440371"/>
      </p:ext>
    </p:extLst>
  </p:cSld>
  <p:clrMapOvr>
    <a:masterClrMapping/>
  </p:clrMapOvr>
  <p:transition spd="med" advClick="0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71">
            <a:extLst>
              <a:ext uri="{FF2B5EF4-FFF2-40B4-BE49-F238E27FC236}">
                <a16:creationId xmlns:a16="http://schemas.microsoft.com/office/drawing/2014/main" id="{70A28E35-5C5B-4E1C-A421-82C45C0910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Tx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Determine Normality</a:t>
            </a: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21FD6C95-2EF1-4C34-85E9-9F011F09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5606"/>
            <a:ext cx="6286500" cy="27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3B34F4-ADE0-A243-83AC-E816BEBC8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4367361"/>
      </p:ext>
    </p:extLst>
  </p:cSld>
  <p:clrMapOvr>
    <a:masterClrMapping/>
  </p:clrMapOvr>
  <p:transition spd="med" advClick="0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71">
            <a:extLst>
              <a:ext uri="{FF2B5EF4-FFF2-40B4-BE49-F238E27FC236}">
                <a16:creationId xmlns:a16="http://schemas.microsoft.com/office/drawing/2014/main" id="{94569666-4590-45CB-AF08-18BA44E110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Tx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Interpreting Normality </a:t>
            </a: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51DF5269-E24A-4CE9-985A-7730703E5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78681"/>
            <a:ext cx="645795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4E664AA-73B9-3541-A69F-5DB6F7AD8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243175"/>
      </p:ext>
    </p:extLst>
  </p:cSld>
  <p:clrMapOvr>
    <a:masterClrMapping/>
  </p:clrMapOvr>
  <p:transition spd="med" advClick="0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71">
            <a:extLst>
              <a:ext uri="{FF2B5EF4-FFF2-40B4-BE49-F238E27FC236}">
                <a16:creationId xmlns:a16="http://schemas.microsoft.com/office/drawing/2014/main" id="{F87BC8B6-2364-4F33-BE36-BECFEFF798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Process Capability in SPC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15766CA6-D574-4B42-AF12-0EEF5A16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857250"/>
            <a:ext cx="5943600" cy="375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590DFBE-E43B-F249-8787-22D0BCCD0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893317"/>
      </p:ext>
    </p:extLst>
  </p:cSld>
  <p:clrMapOvr>
    <a:masterClrMapping/>
  </p:clrMapOvr>
  <p:transition spd="med" advClick="0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71">
            <a:extLst>
              <a:ext uri="{FF2B5EF4-FFF2-40B4-BE49-F238E27FC236}">
                <a16:creationId xmlns:a16="http://schemas.microsoft.com/office/drawing/2014/main" id="{6B8030BA-8E14-4FE0-A97A-8B7F669069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Process Indices </a:t>
            </a: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4B4E2485-55F8-4A2F-B300-649101A7D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85850"/>
            <a:ext cx="67341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27D3CDC-2AE1-3749-982D-7986D084C5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990022"/>
      </p:ext>
    </p:extLst>
  </p:cSld>
  <p:clrMapOvr>
    <a:masterClrMapping/>
  </p:clrMapOvr>
  <p:transition spd="med" advClick="0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71">
            <a:extLst>
              <a:ext uri="{FF2B5EF4-FFF2-40B4-BE49-F238E27FC236}">
                <a16:creationId xmlns:a16="http://schemas.microsoft.com/office/drawing/2014/main" id="{B448EB88-0C03-4E5E-8700-ECF172BF88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Cp Calculation Overview </a:t>
            </a:r>
            <a:b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</a:br>
            <a:endParaRPr lang="en-US" altLang="fr-FR" sz="2100">
              <a:solidFill>
                <a:srgbClr val="FFFFFF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72C42B8A-6F1C-4A65-A025-8EA1A0ACE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857250"/>
            <a:ext cx="5886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>
            <a:extLst>
              <a:ext uri="{FF2B5EF4-FFF2-40B4-BE49-F238E27FC236}">
                <a16:creationId xmlns:a16="http://schemas.microsoft.com/office/drawing/2014/main" id="{4BD1397B-E2C1-4E2C-837D-6DC06BDC4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371600"/>
            <a:ext cx="24003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CFAFB45A-77D1-49B6-BE7F-3A231C935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28750"/>
            <a:ext cx="33147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>
            <a:extLst>
              <a:ext uri="{FF2B5EF4-FFF2-40B4-BE49-F238E27FC236}">
                <a16:creationId xmlns:a16="http://schemas.microsoft.com/office/drawing/2014/main" id="{EAE2062F-0DA6-488F-B911-B3E7345F2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943350"/>
            <a:ext cx="10858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E817F10-941C-FC4A-BCB7-F1896D2A0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069038"/>
      </p:ext>
    </p:extLst>
  </p:cSld>
  <p:clrMapOvr>
    <a:masterClrMapping/>
  </p:clrMapOvr>
  <p:transition spd="med" advClick="0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71">
            <a:extLst>
              <a:ext uri="{FF2B5EF4-FFF2-40B4-BE49-F238E27FC236}">
                <a16:creationId xmlns:a16="http://schemas.microsoft.com/office/drawing/2014/main" id="{17BE5B19-63D5-4D75-919E-1B393A0619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Simple - Interpreting Cp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4866E171-70E7-4F86-B4EA-EAA0E5F8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971550"/>
            <a:ext cx="26860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>
            <a:extLst>
              <a:ext uri="{FF2B5EF4-FFF2-40B4-BE49-F238E27FC236}">
                <a16:creationId xmlns:a16="http://schemas.microsoft.com/office/drawing/2014/main" id="{F6865F91-BA01-4A1B-B147-52534BAA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1550"/>
            <a:ext cx="25717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6D35548-A004-364D-B21B-56840B0EA2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669390"/>
      </p:ext>
    </p:extLst>
  </p:cSld>
  <p:clrMapOvr>
    <a:masterClrMapping/>
  </p:clrMapOvr>
  <p:transition spd="med" advClick="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>
            <a:extLst>
              <a:ext uri="{FF2B5EF4-FFF2-40B4-BE49-F238E27FC236}">
                <a16:creationId xmlns:a16="http://schemas.microsoft.com/office/drawing/2014/main" id="{B7F850BB-ACB8-4B3B-AF00-C23DD3ACE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7534"/>
            <a:ext cx="62293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A998B8-9F4C-B848-8B0D-5FD8311AC4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5011575"/>
      </p:ext>
    </p:extLst>
  </p:cSld>
  <p:clrMapOvr>
    <a:masterClrMapping/>
  </p:clrMapOvr>
  <p:transition spd="med" advClick="0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71">
            <a:extLst>
              <a:ext uri="{FF2B5EF4-FFF2-40B4-BE49-F238E27FC236}">
                <a16:creationId xmlns:a16="http://schemas.microsoft.com/office/drawing/2014/main" id="{413B90AF-EE3D-4A48-93B6-0B81835C2C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C pk Calculation </a:t>
            </a: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335BD74E-AE5C-407D-9F76-2EA573B1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742950"/>
            <a:ext cx="6000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CCEE517-EE88-C64D-883B-62C7C135F2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6649880"/>
      </p:ext>
    </p:extLst>
  </p:cSld>
  <p:clrMapOvr>
    <a:masterClrMapping/>
  </p:clrMapOvr>
  <p:transition spd="med" advClick="0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71">
            <a:extLst>
              <a:ext uri="{FF2B5EF4-FFF2-40B4-BE49-F238E27FC236}">
                <a16:creationId xmlns:a16="http://schemas.microsoft.com/office/drawing/2014/main" id="{9B492C65-CFFD-489D-8F66-C4361E600F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Simple - Interpreting Cpk 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48148CE1-6BEA-4D47-BF97-EEC86CC9F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00100"/>
            <a:ext cx="58293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42895BA-4DD4-5840-8F62-E3246DD8FE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208089"/>
      </p:ext>
    </p:extLst>
  </p:cSld>
  <p:clrMapOvr>
    <a:masterClrMapping/>
  </p:clrMapOvr>
  <p:transition spd="med" advClick="0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71">
            <a:extLst>
              <a:ext uri="{FF2B5EF4-FFF2-40B4-BE49-F238E27FC236}">
                <a16:creationId xmlns:a16="http://schemas.microsoft.com/office/drawing/2014/main" id="{F8787A98-D4ED-4658-9D0F-6D277E40B7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Brief – Cp / Cpk  Review </a:t>
            </a:r>
          </a:p>
        </p:txBody>
      </p:sp>
      <p:pic>
        <p:nvPicPr>
          <p:cNvPr id="40963" name="Picture 2">
            <a:extLst>
              <a:ext uri="{FF2B5EF4-FFF2-40B4-BE49-F238E27FC236}">
                <a16:creationId xmlns:a16="http://schemas.microsoft.com/office/drawing/2014/main" id="{8577AED6-8ABB-4E54-8A51-1379DF9AE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857250"/>
            <a:ext cx="55435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A48787E-C242-ED45-92BC-FD699E831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3554516"/>
      </p:ext>
    </p:extLst>
  </p:cSld>
  <p:clrMapOvr>
    <a:masterClrMapping/>
  </p:clrMapOvr>
  <p:transition spd="med" advClick="0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71">
            <a:extLst>
              <a:ext uri="{FF2B5EF4-FFF2-40B4-BE49-F238E27FC236}">
                <a16:creationId xmlns:a16="http://schemas.microsoft.com/office/drawing/2014/main" id="{DC709104-D8F7-4E09-9622-BA2820A763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P p Overview </a:t>
            </a: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D530C688-0A47-4FF8-BAF5-80FADAC7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857250"/>
            <a:ext cx="56007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295A9A2-50B1-544C-BA23-12E653A99A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935264"/>
      </p:ext>
    </p:extLst>
  </p:cSld>
  <p:clrMapOvr>
    <a:masterClrMapping/>
  </p:clrMapOvr>
  <p:transition spd="med" advClick="0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71">
            <a:extLst>
              <a:ext uri="{FF2B5EF4-FFF2-40B4-BE49-F238E27FC236}">
                <a16:creationId xmlns:a16="http://schemas.microsoft.com/office/drawing/2014/main" id="{E9F2E735-F397-4961-97EE-273FEDE50A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P pk Overview </a:t>
            </a: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7A6A3A2D-A07D-4930-AEB8-F63BED31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914400"/>
            <a:ext cx="5429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1A7E661-C09F-9E4E-9B30-7704CC357F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1432710"/>
      </p:ext>
    </p:extLst>
  </p:cSld>
  <p:clrMapOvr>
    <a:masterClrMapping/>
  </p:clrMapOvr>
  <p:transition spd="med" advClick="0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71">
            <a:extLst>
              <a:ext uri="{FF2B5EF4-FFF2-40B4-BE49-F238E27FC236}">
                <a16:creationId xmlns:a16="http://schemas.microsoft.com/office/drawing/2014/main" id="{45F4B18C-0710-496A-8DAB-AD20B3A4D4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Brief – P pk Calcuation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A926E29C-0794-4338-BA0B-342B8948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971550"/>
            <a:ext cx="5029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0B5E796-8AF0-F447-AE17-FC4B524373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8669262"/>
      </p:ext>
    </p:extLst>
  </p:cSld>
  <p:clrMapOvr>
    <a:masterClrMapping/>
  </p:clrMapOvr>
  <p:transition spd="med" advClick="0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71">
            <a:extLst>
              <a:ext uri="{FF2B5EF4-FFF2-40B4-BE49-F238E27FC236}">
                <a16:creationId xmlns:a16="http://schemas.microsoft.com/office/drawing/2014/main" id="{24BCB125-E730-4842-8E3D-9CCDA47A11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Breif – Pp / P pk Review </a:t>
            </a: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5D383145-F589-4819-A1EE-2824D10CC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28700"/>
            <a:ext cx="5600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747DC68-8A1F-474A-9F9A-CF3DF30C49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1045154"/>
      </p:ext>
    </p:extLst>
  </p:cSld>
  <p:clrMapOvr>
    <a:masterClrMapping/>
  </p:clrMapOvr>
  <p:transition spd="med" advClick="0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71">
            <a:extLst>
              <a:ext uri="{FF2B5EF4-FFF2-40B4-BE49-F238E27FC236}">
                <a16:creationId xmlns:a16="http://schemas.microsoft.com/office/drawing/2014/main" id="{D11BE1DE-69C9-461A-A962-14B3CD5AFE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Important Tips – Process Capabilities 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F54E0E25-9EF5-4480-9348-0C3CD82D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800100"/>
            <a:ext cx="579358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205DCD5-02AE-6440-8792-E845817FA3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1696897"/>
      </p:ext>
    </p:extLst>
  </p:cSld>
  <p:clrMapOvr>
    <a:masterClrMapping/>
  </p:clrMapOvr>
  <p:transition spd="med" advClick="0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71">
            <a:extLst>
              <a:ext uri="{FF2B5EF4-FFF2-40B4-BE49-F238E27FC236}">
                <a16:creationId xmlns:a16="http://schemas.microsoft.com/office/drawing/2014/main" id="{3D5960A6-FEA4-4A83-AAD3-951BAE5865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SPC  - PDCA</a:t>
            </a:r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E4A9D217-6085-4FB0-B35F-4F0DF03F6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42950"/>
            <a:ext cx="58864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>
            <a:extLst>
              <a:ext uri="{FF2B5EF4-FFF2-40B4-BE49-F238E27FC236}">
                <a16:creationId xmlns:a16="http://schemas.microsoft.com/office/drawing/2014/main" id="{73279BAC-E18A-4F7D-A66F-4625BBAA6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514725"/>
            <a:ext cx="4564856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8FF127-E75D-1648-B5F8-46DC441A0A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5437132"/>
      </p:ext>
    </p:extLst>
  </p:cSld>
  <p:clrMapOvr>
    <a:masterClrMapping/>
  </p:clrMapOvr>
  <p:transition spd="med" advClick="0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71">
            <a:extLst>
              <a:ext uri="{FF2B5EF4-FFF2-40B4-BE49-F238E27FC236}">
                <a16:creationId xmlns:a16="http://schemas.microsoft.com/office/drawing/2014/main" id="{22EB9E7C-F0DF-4D7B-80CD-849B9576E4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Process Variations is main factors</a:t>
            </a: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2AA8F19F-8324-4789-971F-5E37DA4AC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800100"/>
            <a:ext cx="5486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>
            <a:extLst>
              <a:ext uri="{FF2B5EF4-FFF2-40B4-BE49-F238E27FC236}">
                <a16:creationId xmlns:a16="http://schemas.microsoft.com/office/drawing/2014/main" id="{C47995F7-F55C-43AC-A3C8-014A11BEF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000500"/>
            <a:ext cx="1485900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AE6B429-FA93-3643-B876-F31087B3B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8309521"/>
      </p:ext>
    </p:extLst>
  </p:cSld>
  <p:clrMapOvr>
    <a:masterClrMapping/>
  </p:clrMapOvr>
  <p:transition spd="med" advClick="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5A6D8443-60AC-4052-BBD8-8466E5224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3487"/>
            <a:ext cx="5616624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2E72D40D-ECD5-4E8A-A550-9A1F83D39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23" y="627534"/>
            <a:ext cx="2447106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71">
            <a:extLst>
              <a:ext uri="{FF2B5EF4-FFF2-40B4-BE49-F238E27FC236}">
                <a16:creationId xmlns:a16="http://schemas.microsoft.com/office/drawing/2014/main" id="{30874B88-62F6-43E4-9C81-CEC78A25E2CE}"/>
              </a:ext>
            </a:extLst>
          </p:cNvPr>
          <p:cNvSpPr txBox="1">
            <a:spLocks/>
          </p:cNvSpPr>
          <p:nvPr/>
        </p:nvSpPr>
        <p:spPr bwMode="auto">
          <a:xfrm>
            <a:off x="1143000" y="1"/>
            <a:ext cx="6858000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75" rIns="68569" bIns="34275" anchor="ctr"/>
          <a:lstStyle/>
          <a:p>
            <a:pPr>
              <a:buClr>
                <a:srgbClr val="FFFFFF"/>
              </a:buClr>
              <a:buSzPct val="25000"/>
              <a:buFont typeface="Cambria" pitchFamily="18" charset="0"/>
              <a:buNone/>
              <a:defRPr/>
            </a:pPr>
            <a:r>
              <a:rPr lang="en-US" sz="2100" kern="0">
                <a:solidFill>
                  <a:srgbClr val="FFFFFF"/>
                </a:solidFill>
                <a:latin typeface="Cambria" pitchFamily="18" charset="0"/>
                <a:ea typeface="Arial"/>
                <a:cs typeface="Arial" charset="0"/>
                <a:sym typeface="Cambria" pitchFamily="18" charset="0"/>
              </a:rPr>
              <a:t>SPC- Data for Process </a:t>
            </a:r>
            <a:endParaRPr lang="en-US" sz="2100" kern="0" dirty="0">
              <a:solidFill>
                <a:srgbClr val="FFFFFF"/>
              </a:solidFill>
              <a:latin typeface="Cambria" pitchFamily="18" charset="0"/>
              <a:ea typeface="Arial"/>
              <a:cs typeface="Arial" charset="0"/>
              <a:sym typeface="Cambria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1D85BB9-8145-6E47-8B5B-E05ABEDA2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654244"/>
      </p:ext>
    </p:extLst>
  </p:cSld>
  <p:clrMapOvr>
    <a:masterClrMapping/>
  </p:clrMapOvr>
  <p:transition spd="med" advClick="0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71">
            <a:extLst>
              <a:ext uri="{FF2B5EF4-FFF2-40B4-BE49-F238E27FC236}">
                <a16:creationId xmlns:a16="http://schemas.microsoft.com/office/drawing/2014/main" id="{2B7B54CD-BA20-43D6-AC20-6F1CCE9AE5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Example of Common Causes </a:t>
            </a: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4FEA21CE-2654-4841-B02E-11538389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914400"/>
            <a:ext cx="55435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EA06EB9-CBE0-994C-B14E-C418CDA4F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6315681"/>
      </p:ext>
    </p:extLst>
  </p:cSld>
  <p:clrMapOvr>
    <a:masterClrMapping/>
  </p:clrMapOvr>
  <p:transition spd="med" advClick="0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71">
            <a:extLst>
              <a:ext uri="{FF2B5EF4-FFF2-40B4-BE49-F238E27FC236}">
                <a16:creationId xmlns:a16="http://schemas.microsoft.com/office/drawing/2014/main" id="{2D2B5AF2-2289-4964-9F53-FB096A7F72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Meaning of Key Words and Symbols in SPC </a:t>
            </a:r>
          </a:p>
        </p:txBody>
      </p:sp>
      <p:pic>
        <p:nvPicPr>
          <p:cNvPr id="50179" name="Picture 2">
            <a:extLst>
              <a:ext uri="{FF2B5EF4-FFF2-40B4-BE49-F238E27FC236}">
                <a16:creationId xmlns:a16="http://schemas.microsoft.com/office/drawing/2014/main" id="{86C69FA8-DEB6-4AB0-B273-E8E43279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742950"/>
            <a:ext cx="33718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3">
            <a:extLst>
              <a:ext uri="{FF2B5EF4-FFF2-40B4-BE49-F238E27FC236}">
                <a16:creationId xmlns:a16="http://schemas.microsoft.com/office/drawing/2014/main" id="{CAE15624-C02D-46F2-9F4C-75757F35C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742950"/>
            <a:ext cx="3371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>
            <a:extLst>
              <a:ext uri="{FF2B5EF4-FFF2-40B4-BE49-F238E27FC236}">
                <a16:creationId xmlns:a16="http://schemas.microsoft.com/office/drawing/2014/main" id="{A0D388BA-4B57-42F8-A3CB-91BAC62AD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028701"/>
            <a:ext cx="3314700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>
            <a:extLst>
              <a:ext uri="{FF2B5EF4-FFF2-40B4-BE49-F238E27FC236}">
                <a16:creationId xmlns:a16="http://schemas.microsoft.com/office/drawing/2014/main" id="{D463A493-9D8F-4352-9E6F-B42709391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914650"/>
            <a:ext cx="3143250" cy="2057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6B2C3B1-0D64-FE43-9D3A-616ECE446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0255191"/>
      </p:ext>
    </p:extLst>
  </p:cSld>
  <p:clrMapOvr>
    <a:masterClrMapping/>
  </p:clrMapOvr>
  <p:transition spd="med" advClick="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71">
            <a:extLst>
              <a:ext uri="{FF2B5EF4-FFF2-40B4-BE49-F238E27FC236}">
                <a16:creationId xmlns:a16="http://schemas.microsoft.com/office/drawing/2014/main" id="{13C8E9AD-A66C-4DA9-8F6F-1E4E9E7D84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Brief on SPC 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A70E1D79-7B7A-4901-AABB-40CC590A1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4" y="281186"/>
            <a:ext cx="5429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id="{DA2AAFC7-E489-4CCF-91FA-93CB187C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5686"/>
            <a:ext cx="6057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4201A3-1C7C-3449-B0EA-2C7108E4D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5759400"/>
      </p:ext>
    </p:extLst>
  </p:cSld>
  <p:clrMapOvr>
    <a:masterClrMapping/>
  </p:clrMapOvr>
  <p:transition spd="med" advClick="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55D1DD6-AEFA-4E1C-9159-5779DEBF8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54864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71">
            <a:extLst>
              <a:ext uri="{FF2B5EF4-FFF2-40B4-BE49-F238E27FC236}">
                <a16:creationId xmlns:a16="http://schemas.microsoft.com/office/drawing/2014/main" id="{1CF11062-FFFF-4113-8EF4-569757405B1B}"/>
              </a:ext>
            </a:extLst>
          </p:cNvPr>
          <p:cNvSpPr txBox="1">
            <a:spLocks/>
          </p:cNvSpPr>
          <p:nvPr/>
        </p:nvSpPr>
        <p:spPr bwMode="auto">
          <a:xfrm>
            <a:off x="1143000" y="1"/>
            <a:ext cx="6858000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75" rIns="68569" bIns="34275" anchor="ctr"/>
          <a:lstStyle/>
          <a:p>
            <a:pPr>
              <a:buClr>
                <a:srgbClr val="FFFFFF"/>
              </a:buClr>
              <a:buSzPct val="25000"/>
              <a:buFont typeface="Cambria" pitchFamily="18" charset="0"/>
              <a:buNone/>
              <a:defRPr/>
            </a:pPr>
            <a:r>
              <a:rPr lang="en-US" sz="2100" kern="0">
                <a:solidFill>
                  <a:srgbClr val="FFFFFF"/>
                </a:solidFill>
                <a:latin typeface="Cambria" pitchFamily="18" charset="0"/>
                <a:ea typeface="Arial"/>
                <a:cs typeface="Arial" charset="0"/>
                <a:sym typeface="Cambria" pitchFamily="18" charset="0"/>
              </a:rPr>
              <a:t>Brief on SPC </a:t>
            </a:r>
            <a:endParaRPr lang="en-US" sz="2100" kern="0" dirty="0">
              <a:solidFill>
                <a:srgbClr val="FFFFFF"/>
              </a:solidFill>
              <a:latin typeface="Cambria" pitchFamily="18" charset="0"/>
              <a:ea typeface="Arial"/>
              <a:cs typeface="Arial" charset="0"/>
              <a:sym typeface="Cambria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E1A8633-1266-0944-96A1-8C3A53D2F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2513162"/>
      </p:ext>
    </p:extLst>
  </p:cSld>
  <p:clrMapOvr>
    <a:masterClrMapping/>
  </p:clrMapOvr>
  <p:transition spd="med" advClick="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957BCB5D-FF94-4340-9AEA-C311EBBE6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588645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hape 71">
            <a:extLst>
              <a:ext uri="{FF2B5EF4-FFF2-40B4-BE49-F238E27FC236}">
                <a16:creationId xmlns:a16="http://schemas.microsoft.com/office/drawing/2014/main" id="{4D15CCA4-2C1C-4BC9-B72F-32F8B42141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Brief on SPC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3B16387-003F-9B48-86DA-385208FC2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3760650"/>
      </p:ext>
    </p:extLst>
  </p:cSld>
  <p:clrMapOvr>
    <a:masterClrMapping/>
  </p:clrMapOvr>
  <p:transition spd="med" advClick="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71">
            <a:extLst>
              <a:ext uri="{FF2B5EF4-FFF2-40B4-BE49-F238E27FC236}">
                <a16:creationId xmlns:a16="http://schemas.microsoft.com/office/drawing/2014/main" id="{D72564D0-8807-46E3-98D9-994265B5CE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SPC  &amp; Relationship with Quality Tools 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1EF07B06-7F30-44A5-BEB2-19F4A375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61722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263D1C6-3523-E348-BE8E-A951110149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4608131"/>
      </p:ext>
    </p:extLst>
  </p:cSld>
  <p:clrMapOvr>
    <a:masterClrMapping/>
  </p:clrMapOvr>
  <p:transition spd="med" advClick="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71">
            <a:extLst>
              <a:ext uri="{FF2B5EF4-FFF2-40B4-BE49-F238E27FC236}">
                <a16:creationId xmlns:a16="http://schemas.microsoft.com/office/drawing/2014/main" id="{CF2369EF-74AF-4C0D-AB8C-3B9B126267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54025"/>
            <a:ext cx="7639050" cy="717550"/>
          </a:xfrm>
        </p:spPr>
        <p:txBody>
          <a:bodyPr vert="horz" lIns="91440" tIns="34275" rIns="91440" bIns="34275" rtlCol="0" anchor="ctr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mbria" panose="02040503050406030204" pitchFamily="18" charset="0"/>
              <a:buNone/>
            </a:pPr>
            <a:r>
              <a:rPr lang="en-US" altLang="fr-FR" sz="210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SPC -  Datas 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A99684F5-4D12-45B1-88D2-339A114A0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4025"/>
            <a:ext cx="49149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DC4002-C4C0-0843-9A1B-C9BC4EEF21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973420"/>
      </p:ext>
    </p:extLst>
  </p:cSld>
  <p:clrMapOvr>
    <a:masterClrMapping/>
  </p:clrMapOvr>
  <p:transition spd="med" advClick="0">
    <p:wipe dir="d"/>
  </p:transition>
</p:sld>
</file>

<file path=ppt/theme/theme1.xml><?xml version="1.0" encoding="utf-8"?>
<a:theme xmlns:a="http://schemas.openxmlformats.org/drawingml/2006/main" name="Power_Point_template_16_9">
  <a:themeElements>
    <a:clrScheme name="Personnalisée 2">
      <a:dk1>
        <a:srgbClr val="000000"/>
      </a:dk1>
      <a:lt1>
        <a:sysClr val="window" lastClr="FFFFFF"/>
      </a:lt1>
      <a:dk2>
        <a:srgbClr val="000000"/>
      </a:dk2>
      <a:lt2>
        <a:srgbClr val="DFDFDF"/>
      </a:lt2>
      <a:accent1>
        <a:srgbClr val="0057B8"/>
      </a:accent1>
      <a:accent2>
        <a:srgbClr val="000000"/>
      </a:accent2>
      <a:accent3>
        <a:srgbClr val="474746"/>
      </a:accent3>
      <a:accent4>
        <a:srgbClr val="777877"/>
      </a:accent4>
      <a:accent5>
        <a:srgbClr val="B2B3B2"/>
      </a:accent5>
      <a:accent6>
        <a:srgbClr val="213D67"/>
      </a:accent6>
      <a:hlink>
        <a:srgbClr val="0057B8"/>
      </a:hlink>
      <a:folHlink>
        <a:srgbClr val="213D6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92D050"/>
        </a:solidFill>
        <a:ln w="3175">
          <a:solidFill>
            <a:schemeClr val="accent1"/>
          </a:solidFill>
        </a:ln>
      </a:spPr>
      <a:bodyPr wrap="square" lIns="72000" rIns="72000" rtlCol="0">
        <a:spAutoFit/>
      </a:bodyPr>
      <a:lstStyle>
        <a:defPPr algn="ctr">
          <a:defRPr sz="800" b="1" dirty="0" smtClean="0">
            <a:sym typeface="Wingding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a42e56b-bc88-4832-895c-a5c8772d8fb2">Z3ZR4PWJDZ74-101-616</_dlc_DocId>
    <_dlc_DocIdUrl xmlns="ca42e56b-bc88-4832-895c-a5c8772d8fb2">
      <Url>https://intranet.camso.co/teams/GP/SQ/_layouts/DocIdRedir.aspx?ID=Z3ZR4PWJDZ74-101-616</Url>
      <Description>Z3ZR4PWJDZ74-101-616</Description>
    </_dlc_DocIdUrl>
    <Report_x0020_Date_x0020_20 xmlns="c35a4fdd-32cc-4f7e-b36c-89b9ae49882f" xsi:nil="true"/>
    <Archive xmlns="5a24fd49-0d8e-42c9-a9da-9a32987227d0">false</Archive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3D13B044326D4DBC5624356B36718E" ma:contentTypeVersion="29" ma:contentTypeDescription="Create a new document." ma:contentTypeScope="" ma:versionID="5eb23d8f3cea2fd326d8e6097e052e57">
  <xsd:schema xmlns:xsd="http://www.w3.org/2001/XMLSchema" xmlns:xs="http://www.w3.org/2001/XMLSchema" xmlns:p="http://schemas.microsoft.com/office/2006/metadata/properties" xmlns:ns2="ca42e56b-bc88-4832-895c-a5c8772d8fb2" xmlns:ns3="c35a4fdd-32cc-4f7e-b36c-89b9ae49882f" xmlns:ns4="5a24fd49-0d8e-42c9-a9da-9a32987227d0" targetNamespace="http://schemas.microsoft.com/office/2006/metadata/properties" ma:root="true" ma:fieldsID="9dd740481fb22217fbd93aa0e966a755" ns2:_="" ns3:_="" ns4:_="">
    <xsd:import namespace="ca42e56b-bc88-4832-895c-a5c8772d8fb2"/>
    <xsd:import namespace="c35a4fdd-32cc-4f7e-b36c-89b9ae49882f"/>
    <xsd:import namespace="5a24fd49-0d8e-42c9-a9da-9a32987227d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Report_x0020_Date_x0020_20" minOccurs="0"/>
                <xsd:element ref="ns4:Arch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2e56b-bc88-4832-895c-a5c8772d8f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a4fdd-32cc-4f7e-b36c-89b9ae49882f" elementFormDefault="qualified">
    <xsd:import namespace="http://schemas.microsoft.com/office/2006/documentManagement/types"/>
    <xsd:import namespace="http://schemas.microsoft.com/office/infopath/2007/PartnerControls"/>
    <xsd:element name="Report_x0020_Date_x0020_20" ma:index="12" nillable="true" ma:displayName="Report Date" ma:format="DateOnly" ma:internalName="Report_x0020_Date_x0020_20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4fd49-0d8e-42c9-a9da-9a32987227d0" elementFormDefault="qualified">
    <xsd:import namespace="http://schemas.microsoft.com/office/2006/documentManagement/types"/>
    <xsd:import namespace="http://schemas.microsoft.com/office/infopath/2007/PartnerControls"/>
    <xsd:element name="Archive" ma:index="15" nillable="true" ma:displayName="Archive" ma:default="0" ma:internalName="Archiv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82875D-8EC1-4AA4-95F5-84BC3B7018BE}">
  <ds:schemaRefs>
    <ds:schemaRef ds:uri="ca42e56b-bc88-4832-895c-a5c8772d8fb2"/>
    <ds:schemaRef ds:uri="http://purl.org/dc/elements/1.1/"/>
    <ds:schemaRef ds:uri="http://schemas.microsoft.com/office/infopath/2007/PartnerControls"/>
    <ds:schemaRef ds:uri="5a24fd49-0d8e-42c9-a9da-9a32987227d0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c35a4fdd-32cc-4f7e-b36c-89b9ae49882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00AFCEB-2597-4D32-B481-A36835744F0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B9825FD-77C2-49B0-B00D-0D75C84689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42e56b-bc88-4832-895c-a5c8772d8fb2"/>
    <ds:schemaRef ds:uri="c35a4fdd-32cc-4f7e-b36c-89b9ae49882f"/>
    <ds:schemaRef ds:uri="5a24fd49-0d8e-42c9-a9da-9a32987227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8BC4B28-807D-4638-8B70-50AF12A4C1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{4EBF9B1B-8B17-0C48-97C1-D14D63571007}tf16401378</Template>
  <TotalTime>254</TotalTime>
  <Words>257</Words>
  <Application>Microsoft Office PowerPoint</Application>
  <PresentationFormat>Affichage à l'écran (16:9)</PresentationFormat>
  <Paragraphs>89</Paragraphs>
  <Slides>41</Slides>
  <Notes>40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</vt:lpstr>
      <vt:lpstr>Wingdings</vt:lpstr>
      <vt:lpstr>Power_Point_template_16_9</vt:lpstr>
      <vt:lpstr>Global Procurement - Supplier Quality Understanding SPC</vt:lpstr>
      <vt:lpstr>PDCA – SPC Process </vt:lpstr>
      <vt:lpstr>Présentation PowerPoint</vt:lpstr>
      <vt:lpstr>Présentation PowerPoint</vt:lpstr>
      <vt:lpstr>Brief on SPC </vt:lpstr>
      <vt:lpstr>Présentation PowerPoint</vt:lpstr>
      <vt:lpstr>Brief on SPC </vt:lpstr>
      <vt:lpstr>SPC  &amp; Relationship with Quality Tools </vt:lpstr>
      <vt:lpstr>SPC -  Datas </vt:lpstr>
      <vt:lpstr>Présentation PowerPoint</vt:lpstr>
      <vt:lpstr>SPC -  Definitions </vt:lpstr>
      <vt:lpstr>Présentation PowerPoint</vt:lpstr>
      <vt:lpstr>Présentation PowerPoint</vt:lpstr>
      <vt:lpstr>SPC- Zone of Control Charts</vt:lpstr>
      <vt:lpstr>SPC- Control Limits </vt:lpstr>
      <vt:lpstr>SHORT RUN  SPC  </vt:lpstr>
      <vt:lpstr>SHORT RUN  SPC  </vt:lpstr>
      <vt:lpstr>SHORT RUN  SPC  </vt:lpstr>
      <vt:lpstr>SHORT RUN  SPC  </vt:lpstr>
      <vt:lpstr>SPC Limits and Spreads</vt:lpstr>
      <vt:lpstr>Process Capability in SPC</vt:lpstr>
      <vt:lpstr>Calculating Process Capability Flow</vt:lpstr>
      <vt:lpstr>Data  Collection:  Determine Normality</vt:lpstr>
      <vt:lpstr>Determine Normality</vt:lpstr>
      <vt:lpstr>Interpreting Normality </vt:lpstr>
      <vt:lpstr>Process Capability in SPC</vt:lpstr>
      <vt:lpstr>Process Indices </vt:lpstr>
      <vt:lpstr>Cp Calculation Overview  </vt:lpstr>
      <vt:lpstr>Simple - Interpreting Cp</vt:lpstr>
      <vt:lpstr>C pk Calculation </vt:lpstr>
      <vt:lpstr>Simple - Interpreting Cpk </vt:lpstr>
      <vt:lpstr>Brief – Cp / Cpk  Review </vt:lpstr>
      <vt:lpstr>P p Overview </vt:lpstr>
      <vt:lpstr>P pk Overview </vt:lpstr>
      <vt:lpstr>Brief – P pk Calcuation</vt:lpstr>
      <vt:lpstr>Breif – Pp / P pk Review </vt:lpstr>
      <vt:lpstr>Important Tips – Process Capabilities </vt:lpstr>
      <vt:lpstr>SPC  - PDCA</vt:lpstr>
      <vt:lpstr>Process Variations is main factors</vt:lpstr>
      <vt:lpstr>Example of Common Causes </vt:lpstr>
      <vt:lpstr>Meaning of Key Words and Symbols in SPC </vt:lpstr>
    </vt:vector>
  </TitlesOfParts>
  <Company>Camoplast Solideal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Dionne</dc:creator>
  <cp:lastModifiedBy>Nordin Mimouni</cp:lastModifiedBy>
  <cp:revision>1705</cp:revision>
  <cp:lastPrinted>2016-03-15T08:03:46Z</cp:lastPrinted>
  <dcterms:created xsi:type="dcterms:W3CDTF">2015-04-06T19:16:48Z</dcterms:created>
  <dcterms:modified xsi:type="dcterms:W3CDTF">2019-03-27T20:17:15Z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0x0101002B3D13B044326D4DBC5624356B36718E</vt:lpwstr>
  </property>
  <property fmtid="{D5CDD505-2E9C-101B-9397-08002B2CF9AE}" pid="3" name="Actions">
    <vt:lpwstr>&lt;Actions&gt;&lt;Run /&gt;&lt;History&gt;&lt;Execution ActionID="30ab373a-9a56-4038-8a33-869e41923365" Date="6/9/2015 11:36:05 AM" Outcome="Success" UserID="58" Message="" /&gt;&lt;Execution ActionID="d54e164f-5204-425a-b52d-c0c4bf6a6c9c" Date="6/9/2015 11:36:04 AM" Outcome="Succ</vt:lpwstr>
  </property>
  <property fmtid="{D5CDD505-2E9C-101B-9397-08002B2CF9AE}" pid="4" name="_dlc_DocIdItemGuid">
    <vt:lpwstr>281a5a01-406a-4184-8984-f622b7981255</vt:lpwstr>
  </property>
  <property fmtid="{D5CDD505-2E9C-101B-9397-08002B2CF9AE}" pid="5" name="Order">
    <vt:r8>33900</vt:r8>
  </property>
</Properties>
</file>